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927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89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5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69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70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8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50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47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37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227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94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B5136-2B02-4415-97AA-413397102EE6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35E1D-EE41-44AA-842E-70CA49FFE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214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Amines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382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Nomenclature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1- </a:t>
            </a:r>
            <a:r>
              <a:rPr lang="es-MX" dirty="0" err="1" smtClean="0"/>
              <a:t>Primary</a:t>
            </a:r>
            <a:r>
              <a:rPr lang="es-MX" dirty="0" smtClean="0"/>
              <a:t> Amines (CH</a:t>
            </a:r>
            <a:r>
              <a:rPr lang="es-MX" sz="2000" dirty="0" smtClean="0"/>
              <a:t>3</a:t>
            </a:r>
            <a:r>
              <a:rPr lang="es-MX" dirty="0" smtClean="0"/>
              <a:t>-NH</a:t>
            </a:r>
            <a:r>
              <a:rPr lang="es-MX" sz="2000" dirty="0" smtClean="0"/>
              <a:t>2</a:t>
            </a:r>
            <a:r>
              <a:rPr lang="es-MX" dirty="0" smtClean="0"/>
              <a:t>)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	</a:t>
            </a:r>
            <a:r>
              <a:rPr lang="es-MX" dirty="0" err="1" smtClean="0"/>
              <a:t>Nitrogen</a:t>
            </a:r>
            <a:r>
              <a:rPr lang="es-MX" dirty="0" smtClean="0"/>
              <a:t> </a:t>
            </a:r>
            <a:r>
              <a:rPr lang="es-MX" dirty="0" err="1" smtClean="0"/>
              <a:t>attached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carbon</a:t>
            </a:r>
            <a:endParaRPr lang="es-MX" dirty="0" smtClean="0"/>
          </a:p>
          <a:p>
            <a:pPr lvl="1"/>
            <a:r>
              <a:rPr lang="es-MX" dirty="0" err="1" smtClean="0"/>
              <a:t>Ends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word</a:t>
            </a:r>
            <a:r>
              <a:rPr lang="es-MX" dirty="0" smtClean="0"/>
              <a:t> Amine</a:t>
            </a:r>
          </a:p>
          <a:p>
            <a:pPr marL="457200" lvl="1" indent="0">
              <a:buNone/>
            </a:pPr>
            <a:endParaRPr lang="es-MX" dirty="0"/>
          </a:p>
          <a:p>
            <a:pPr marL="457200" lvl="1" indent="0">
              <a:buNone/>
            </a:pPr>
            <a:r>
              <a:rPr lang="es-MX" dirty="0" err="1" smtClean="0"/>
              <a:t>Example</a:t>
            </a:r>
            <a:r>
              <a:rPr lang="es-MX" dirty="0" smtClean="0"/>
              <a:t>:</a:t>
            </a:r>
          </a:p>
          <a:p>
            <a:pPr marL="457200" lvl="1" indent="0">
              <a:buNone/>
            </a:pPr>
            <a:r>
              <a:rPr lang="es-MX" dirty="0" smtClean="0"/>
              <a:t>2-propanamine</a:t>
            </a:r>
          </a:p>
          <a:p>
            <a:pPr marL="457200" lvl="1" indent="0">
              <a:buNone/>
            </a:pPr>
            <a:r>
              <a:rPr lang="es-MX" dirty="0" err="1" smtClean="0"/>
              <a:t>cyclohexamine</a:t>
            </a:r>
            <a:endParaRPr lang="es-MX" dirty="0" smtClean="0"/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257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2- </a:t>
            </a:r>
            <a:r>
              <a:rPr lang="es-MX" dirty="0" err="1" smtClean="0"/>
              <a:t>Secondary</a:t>
            </a:r>
            <a:r>
              <a:rPr lang="es-MX" dirty="0" smtClean="0"/>
              <a:t> amines (CH</a:t>
            </a:r>
            <a:r>
              <a:rPr lang="es-MX" sz="2000" dirty="0" smtClean="0"/>
              <a:t>3</a:t>
            </a:r>
            <a:r>
              <a:rPr lang="es-MX" dirty="0" smtClean="0"/>
              <a:t>-NH-CH</a:t>
            </a:r>
            <a:r>
              <a:rPr lang="es-MX" sz="2000" dirty="0" smtClean="0"/>
              <a:t>3</a:t>
            </a:r>
            <a:r>
              <a:rPr lang="es-MX" dirty="0" smtClean="0"/>
              <a:t>)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	</a:t>
            </a:r>
            <a:r>
              <a:rPr lang="es-MX" dirty="0" err="1" smtClean="0"/>
              <a:t>Nitrogen</a:t>
            </a:r>
            <a:r>
              <a:rPr lang="es-MX" dirty="0" smtClean="0"/>
              <a:t> </a:t>
            </a:r>
            <a:r>
              <a:rPr lang="es-MX" dirty="0" err="1" smtClean="0"/>
              <a:t>attached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two</a:t>
            </a:r>
            <a:r>
              <a:rPr lang="es-MX" dirty="0" smtClean="0"/>
              <a:t> </a:t>
            </a:r>
            <a:r>
              <a:rPr lang="es-MX" dirty="0" err="1" smtClean="0"/>
              <a:t>carbons</a:t>
            </a:r>
            <a:endParaRPr lang="es-MX" dirty="0" smtClean="0"/>
          </a:p>
          <a:p>
            <a:pPr lvl="1"/>
            <a:r>
              <a:rPr lang="es-MX" dirty="0" err="1" smtClean="0"/>
              <a:t>Ends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word</a:t>
            </a:r>
            <a:r>
              <a:rPr lang="es-MX" dirty="0" smtClean="0"/>
              <a:t> Amine</a:t>
            </a:r>
          </a:p>
          <a:p>
            <a:pPr lvl="1"/>
            <a:r>
              <a:rPr lang="es-MX" dirty="0" smtClean="0"/>
              <a:t>Use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upper</a:t>
            </a:r>
            <a:r>
              <a:rPr lang="es-MX" dirty="0" smtClean="0"/>
              <a:t> case N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designate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second</a:t>
            </a:r>
            <a:r>
              <a:rPr lang="es-MX" dirty="0" smtClean="0"/>
              <a:t> </a:t>
            </a:r>
            <a:r>
              <a:rPr lang="es-MX" dirty="0" err="1" smtClean="0"/>
              <a:t>alkyl</a:t>
            </a:r>
            <a:r>
              <a:rPr lang="es-MX" dirty="0" smtClean="0"/>
              <a:t> </a:t>
            </a:r>
            <a:r>
              <a:rPr lang="es-MX" dirty="0" err="1" smtClean="0"/>
              <a:t>group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nitrogen</a:t>
            </a:r>
            <a:r>
              <a:rPr lang="es-MX" dirty="0" smtClean="0"/>
              <a:t> </a:t>
            </a:r>
            <a:r>
              <a:rPr lang="es-MX" dirty="0" err="1" smtClean="0"/>
              <a:t>atom</a:t>
            </a:r>
            <a:endParaRPr lang="es-MX" dirty="0" smtClean="0"/>
          </a:p>
          <a:p>
            <a:pPr marL="457200" lvl="1" indent="0">
              <a:buNone/>
            </a:pPr>
            <a:endParaRPr lang="es-MX" dirty="0"/>
          </a:p>
          <a:p>
            <a:pPr marL="457200" lvl="1" indent="0">
              <a:buNone/>
            </a:pPr>
            <a:r>
              <a:rPr lang="es-MX" dirty="0" err="1" smtClean="0"/>
              <a:t>Example</a:t>
            </a:r>
            <a:endParaRPr lang="es-MX" dirty="0" smtClean="0"/>
          </a:p>
          <a:p>
            <a:pPr marL="457200" lvl="1" indent="0">
              <a:buNone/>
            </a:pPr>
            <a:r>
              <a:rPr lang="es-MX" dirty="0" smtClean="0"/>
              <a:t>N-</a:t>
            </a:r>
            <a:r>
              <a:rPr lang="es-MX" dirty="0" err="1" smtClean="0"/>
              <a:t>methyl</a:t>
            </a:r>
            <a:r>
              <a:rPr lang="es-MX" dirty="0" smtClean="0"/>
              <a:t>- 1- </a:t>
            </a:r>
            <a:r>
              <a:rPr lang="es-MX" dirty="0" err="1" smtClean="0"/>
              <a:t>propanamine</a:t>
            </a:r>
            <a:r>
              <a:rPr lang="es-MX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639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3- </a:t>
            </a:r>
            <a:r>
              <a:rPr lang="es-MX" dirty="0" err="1" smtClean="0"/>
              <a:t>Tertiary</a:t>
            </a:r>
            <a:r>
              <a:rPr lang="es-MX" dirty="0" smtClean="0"/>
              <a:t> amines (CH</a:t>
            </a:r>
            <a:r>
              <a:rPr lang="es-MX" sz="2000" dirty="0" smtClean="0"/>
              <a:t>3</a:t>
            </a:r>
            <a:r>
              <a:rPr lang="es-MX" dirty="0" smtClean="0"/>
              <a:t>-N-CH</a:t>
            </a:r>
            <a:r>
              <a:rPr lang="es-MX" sz="2000" dirty="0" smtClean="0"/>
              <a:t>3</a:t>
            </a:r>
            <a:r>
              <a:rPr lang="es-MX" dirty="0" smtClean="0"/>
              <a:t>)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	</a:t>
            </a:r>
            <a:r>
              <a:rPr lang="es-MX" dirty="0" err="1" smtClean="0"/>
              <a:t>Nitrogen</a:t>
            </a:r>
            <a:r>
              <a:rPr lang="es-MX" dirty="0" smtClean="0"/>
              <a:t> </a:t>
            </a:r>
            <a:r>
              <a:rPr lang="es-MX" dirty="0" err="1" smtClean="0"/>
              <a:t>attached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three</a:t>
            </a:r>
            <a:r>
              <a:rPr lang="es-MX" dirty="0" smtClean="0"/>
              <a:t> </a:t>
            </a:r>
            <a:r>
              <a:rPr lang="es-MX" dirty="0" err="1" smtClean="0"/>
              <a:t>carbons</a:t>
            </a:r>
            <a:endParaRPr lang="es-MX" dirty="0" smtClean="0"/>
          </a:p>
          <a:p>
            <a:pPr lvl="1"/>
            <a:r>
              <a:rPr lang="es-MX" dirty="0" err="1" smtClean="0"/>
              <a:t>Named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same</a:t>
            </a:r>
            <a:r>
              <a:rPr lang="es-MX" dirty="0" smtClean="0"/>
              <a:t> </a:t>
            </a:r>
            <a:r>
              <a:rPr lang="es-MX" dirty="0" err="1" smtClean="0"/>
              <a:t>way</a:t>
            </a:r>
            <a:r>
              <a:rPr lang="es-MX" dirty="0" smtClean="0"/>
              <a:t> as </a:t>
            </a:r>
            <a:r>
              <a:rPr lang="es-MX" dirty="0" err="1" smtClean="0"/>
              <a:t>secondary</a:t>
            </a:r>
            <a:r>
              <a:rPr lang="es-MX" dirty="0" smtClean="0"/>
              <a:t> amines</a:t>
            </a:r>
          </a:p>
          <a:p>
            <a:pPr marL="457200" lvl="1" indent="0">
              <a:buNone/>
            </a:pPr>
            <a:endParaRPr lang="es-MX" dirty="0"/>
          </a:p>
          <a:p>
            <a:pPr marL="457200" lvl="1" indent="0">
              <a:buNone/>
            </a:pPr>
            <a:r>
              <a:rPr lang="es-MX" dirty="0" err="1" smtClean="0"/>
              <a:t>Example</a:t>
            </a:r>
            <a:endParaRPr lang="es-MX" dirty="0" smtClean="0"/>
          </a:p>
          <a:p>
            <a:pPr marL="457200" lvl="1" indent="0">
              <a:buNone/>
            </a:pPr>
            <a:r>
              <a:rPr lang="es-MX" dirty="0" smtClean="0"/>
              <a:t>N, N,-</a:t>
            </a:r>
            <a:r>
              <a:rPr lang="es-MX" dirty="0" err="1" smtClean="0"/>
              <a:t>dimethyl</a:t>
            </a:r>
            <a:r>
              <a:rPr lang="es-MX" dirty="0" smtClean="0"/>
              <a:t> </a:t>
            </a:r>
            <a:r>
              <a:rPr lang="es-MX" dirty="0" err="1" smtClean="0"/>
              <a:t>ethanamine</a:t>
            </a:r>
            <a:endParaRPr lang="es-MX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4427984" y="1556792"/>
            <a:ext cx="115212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CH</a:t>
            </a:r>
            <a:r>
              <a:rPr lang="es-MX" sz="2000" dirty="0" smtClean="0">
                <a:solidFill>
                  <a:schemeClr val="tx1"/>
                </a:solidFill>
              </a:rPr>
              <a:t>3</a:t>
            </a:r>
            <a:endParaRPr lang="es-MX" sz="3200" dirty="0">
              <a:solidFill>
                <a:schemeClr val="tx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004048" y="2132856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92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amine </a:t>
            </a:r>
            <a:r>
              <a:rPr lang="es-MX" dirty="0" err="1" smtClean="0"/>
              <a:t>group</a:t>
            </a:r>
            <a:r>
              <a:rPr lang="es-MX" dirty="0" smtClean="0"/>
              <a:t> </a:t>
            </a:r>
            <a:r>
              <a:rPr lang="es-MX" dirty="0" err="1" smtClean="0"/>
              <a:t>does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priority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molecule</a:t>
            </a:r>
            <a:r>
              <a:rPr lang="es-MX" dirty="0" smtClean="0"/>
              <a:t>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637112"/>
          </a:xfrm>
        </p:spPr>
        <p:txBody>
          <a:bodyPr>
            <a:normAutofit fontScale="85000" lnSpcReduction="20000"/>
          </a:bodyPr>
          <a:lstStyle/>
          <a:p>
            <a:r>
              <a:rPr lang="es-MX" dirty="0"/>
              <a:t>1- </a:t>
            </a:r>
            <a:r>
              <a:rPr lang="es-MX" dirty="0" err="1"/>
              <a:t>carboxyic</a:t>
            </a:r>
            <a:r>
              <a:rPr lang="es-MX" dirty="0"/>
              <a:t> </a:t>
            </a:r>
            <a:r>
              <a:rPr lang="es-MX" dirty="0" err="1"/>
              <a:t>acids</a:t>
            </a:r>
            <a:endParaRPr lang="es-MX" dirty="0"/>
          </a:p>
          <a:p>
            <a:r>
              <a:rPr lang="es-MX" dirty="0" smtClean="0"/>
              <a:t>2-</a:t>
            </a:r>
            <a:endParaRPr lang="es-MX" dirty="0"/>
          </a:p>
          <a:p>
            <a:r>
              <a:rPr lang="es-MX" dirty="0"/>
              <a:t>7- </a:t>
            </a:r>
            <a:r>
              <a:rPr lang="es-MX" dirty="0" err="1"/>
              <a:t>Aldehydes</a:t>
            </a:r>
            <a:endParaRPr lang="es-MX" dirty="0"/>
          </a:p>
          <a:p>
            <a:r>
              <a:rPr lang="es-MX" dirty="0"/>
              <a:t>8- </a:t>
            </a:r>
            <a:r>
              <a:rPr lang="es-MX" dirty="0" err="1"/>
              <a:t>Ketones</a:t>
            </a:r>
            <a:endParaRPr lang="es-MX" dirty="0"/>
          </a:p>
          <a:p>
            <a:r>
              <a:rPr lang="es-MX" dirty="0"/>
              <a:t>9- </a:t>
            </a:r>
            <a:r>
              <a:rPr lang="es-MX" dirty="0" err="1"/>
              <a:t>Alcohols</a:t>
            </a:r>
            <a:endParaRPr lang="es-MX" dirty="0"/>
          </a:p>
          <a:p>
            <a:r>
              <a:rPr lang="es-MX" dirty="0"/>
              <a:t>10- </a:t>
            </a:r>
            <a:endParaRPr lang="es-MX" dirty="0" smtClean="0"/>
          </a:p>
          <a:p>
            <a:r>
              <a:rPr lang="es-MX" dirty="0" smtClean="0">
                <a:solidFill>
                  <a:srgbClr val="FF0000"/>
                </a:solidFill>
              </a:rPr>
              <a:t>11- Amines</a:t>
            </a:r>
            <a:endParaRPr lang="es-MX" dirty="0">
              <a:solidFill>
                <a:srgbClr val="FF0000"/>
              </a:solidFill>
            </a:endParaRPr>
          </a:p>
          <a:p>
            <a:r>
              <a:rPr lang="es-MX" dirty="0"/>
              <a:t>14- </a:t>
            </a:r>
            <a:r>
              <a:rPr lang="es-MX" dirty="0" err="1"/>
              <a:t>Alkenes</a:t>
            </a:r>
            <a:endParaRPr lang="es-MX" dirty="0"/>
          </a:p>
          <a:p>
            <a:r>
              <a:rPr lang="es-MX" dirty="0"/>
              <a:t>15- </a:t>
            </a:r>
            <a:r>
              <a:rPr lang="es-MX" dirty="0" err="1"/>
              <a:t>Alkynes</a:t>
            </a:r>
            <a:endParaRPr lang="es-MX" dirty="0"/>
          </a:p>
          <a:p>
            <a:r>
              <a:rPr lang="es-MX" dirty="0"/>
              <a:t>16-</a:t>
            </a:r>
          </a:p>
          <a:p>
            <a:r>
              <a:rPr lang="es-MX" dirty="0"/>
              <a:t>18- </a:t>
            </a:r>
            <a:r>
              <a:rPr lang="es-MX" dirty="0" err="1"/>
              <a:t>Alkanes</a:t>
            </a:r>
            <a:endParaRPr lang="es-MX" dirty="0"/>
          </a:p>
          <a:p>
            <a:endParaRPr lang="es-MX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228906" y="1752600"/>
            <a:ext cx="4591566" cy="4772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substituent</a:t>
            </a:r>
            <a:r>
              <a:rPr lang="es-MX" dirty="0" smtClean="0"/>
              <a:t>, use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word</a:t>
            </a:r>
            <a:r>
              <a:rPr lang="es-MX" dirty="0" smtClean="0"/>
              <a:t> “amino”</a:t>
            </a:r>
          </a:p>
          <a:p>
            <a:r>
              <a:rPr lang="es-MX" dirty="0" err="1" smtClean="0"/>
              <a:t>Example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4-amino-2-pentanol</a:t>
            </a:r>
          </a:p>
          <a:p>
            <a:pPr marL="0" indent="0">
              <a:buNone/>
            </a:pPr>
            <a:r>
              <a:rPr lang="es-MX" dirty="0" smtClean="0"/>
              <a:t>6-amino-4-oxohexanoic </a:t>
            </a:r>
            <a:r>
              <a:rPr lang="es-MX" dirty="0" err="1" smtClean="0"/>
              <a:t>acid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905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Exercises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N, N, diethyl-2-butanamine		</a:t>
            </a:r>
          </a:p>
          <a:p>
            <a:r>
              <a:rPr lang="es-MX" dirty="0" smtClean="0"/>
              <a:t>2-butanamine</a:t>
            </a:r>
          </a:p>
          <a:p>
            <a:r>
              <a:rPr lang="es-MX" dirty="0" smtClean="0"/>
              <a:t>3-methyl-3-pentanamine</a:t>
            </a:r>
            <a:r>
              <a:rPr lang="es-MX" dirty="0"/>
              <a:t>	</a:t>
            </a:r>
            <a:r>
              <a:rPr lang="es-MX" dirty="0" smtClean="0"/>
              <a:t>	</a:t>
            </a:r>
          </a:p>
          <a:p>
            <a:r>
              <a:rPr lang="es-MX" dirty="0" smtClean="0"/>
              <a:t>N-</a:t>
            </a:r>
            <a:r>
              <a:rPr lang="es-MX" dirty="0" err="1" smtClean="0"/>
              <a:t>methyl</a:t>
            </a:r>
            <a:r>
              <a:rPr lang="es-MX" dirty="0" smtClean="0"/>
              <a:t>-</a:t>
            </a:r>
            <a:r>
              <a:rPr lang="es-MX" dirty="0" err="1" smtClean="0"/>
              <a:t>Nethyl</a:t>
            </a:r>
            <a:r>
              <a:rPr lang="es-MX" dirty="0" smtClean="0"/>
              <a:t> </a:t>
            </a:r>
            <a:r>
              <a:rPr lang="es-MX" dirty="0" err="1" smtClean="0"/>
              <a:t>benzenamine</a:t>
            </a:r>
            <a:endParaRPr lang="es-MX" dirty="0" smtClean="0"/>
          </a:p>
          <a:p>
            <a:r>
              <a:rPr lang="es-MX" dirty="0" smtClean="0"/>
              <a:t>4-chlorobenzenamine		</a:t>
            </a:r>
          </a:p>
          <a:p>
            <a:r>
              <a:rPr lang="es-MX" dirty="0" smtClean="0"/>
              <a:t>N-methyl-2,3-dimethyl </a:t>
            </a:r>
            <a:r>
              <a:rPr lang="es-MX" dirty="0" err="1" smtClean="0"/>
              <a:t>benzenamine</a:t>
            </a:r>
            <a:endParaRPr lang="es-MX" dirty="0" smtClean="0"/>
          </a:p>
          <a:p>
            <a:r>
              <a:rPr lang="es-MX" dirty="0" smtClean="0"/>
              <a:t>N</a:t>
            </a:r>
            <a:r>
              <a:rPr lang="es-MX" smtClean="0"/>
              <a:t>, N-dimethyl-3-pentenamine</a:t>
            </a:r>
            <a:r>
              <a:rPr lang="es-MX" dirty="0" smtClean="0"/>
              <a:t>	</a:t>
            </a:r>
          </a:p>
          <a:p>
            <a:r>
              <a:rPr lang="es-MX" dirty="0" smtClean="0"/>
              <a:t>N-methyl-3-bromobenzenamine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75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76</Words>
  <Application>Microsoft Office PowerPoint</Application>
  <PresentationFormat>Presentación en pantalla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Amines</vt:lpstr>
      <vt:lpstr>Nomenclature</vt:lpstr>
      <vt:lpstr>Presentación de PowerPoint</vt:lpstr>
      <vt:lpstr>Presentación de PowerPoint</vt:lpstr>
      <vt:lpstr>If the amine group does not have priority in the molecule…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Amines</dc:title>
  <dc:creator>ERICA_MONTES</dc:creator>
  <cp:lastModifiedBy>ERICA_MONTES</cp:lastModifiedBy>
  <cp:revision>6</cp:revision>
  <dcterms:created xsi:type="dcterms:W3CDTF">2013-06-03T01:31:55Z</dcterms:created>
  <dcterms:modified xsi:type="dcterms:W3CDTF">2014-03-24T03:58:32Z</dcterms:modified>
</cp:coreProperties>
</file>