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920D-B102-42D0-B77A-8CC281BC5149}" type="datetimeFigureOut">
              <a:rPr lang="es-MX" smtClean="0"/>
              <a:t>18/05/2014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4DA6-0EE5-41DB-B6A3-A92B187616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276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920D-B102-42D0-B77A-8CC281BC5149}" type="datetimeFigureOut">
              <a:rPr lang="es-MX" smtClean="0"/>
              <a:t>18/05/2014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4DA6-0EE5-41DB-B6A3-A92B187616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092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920D-B102-42D0-B77A-8CC281BC5149}" type="datetimeFigureOut">
              <a:rPr lang="es-MX" smtClean="0"/>
              <a:t>18/05/2014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4DA6-0EE5-41DB-B6A3-A92B187616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68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920D-B102-42D0-B77A-8CC281BC5149}" type="datetimeFigureOut">
              <a:rPr lang="es-MX" smtClean="0"/>
              <a:t>18/05/2014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4DA6-0EE5-41DB-B6A3-A92B187616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671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920D-B102-42D0-B77A-8CC281BC5149}" type="datetimeFigureOut">
              <a:rPr lang="es-MX" smtClean="0"/>
              <a:t>18/05/2014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4DA6-0EE5-41DB-B6A3-A92B187616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561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920D-B102-42D0-B77A-8CC281BC5149}" type="datetimeFigureOut">
              <a:rPr lang="es-MX" smtClean="0"/>
              <a:t>18/05/2014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4DA6-0EE5-41DB-B6A3-A92B187616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7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920D-B102-42D0-B77A-8CC281BC5149}" type="datetimeFigureOut">
              <a:rPr lang="es-MX" smtClean="0"/>
              <a:t>18/05/2014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4DA6-0EE5-41DB-B6A3-A92B187616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10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920D-B102-42D0-B77A-8CC281BC5149}" type="datetimeFigureOut">
              <a:rPr lang="es-MX" smtClean="0"/>
              <a:t>18/05/2014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4DA6-0EE5-41DB-B6A3-A92B187616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433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920D-B102-42D0-B77A-8CC281BC5149}" type="datetimeFigureOut">
              <a:rPr lang="es-MX" smtClean="0"/>
              <a:t>18/05/2014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4DA6-0EE5-41DB-B6A3-A92B187616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177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920D-B102-42D0-B77A-8CC281BC5149}" type="datetimeFigureOut">
              <a:rPr lang="es-MX" smtClean="0"/>
              <a:t>18/05/2014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4DA6-0EE5-41DB-B6A3-A92B187616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31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920D-B102-42D0-B77A-8CC281BC5149}" type="datetimeFigureOut">
              <a:rPr lang="es-MX" smtClean="0"/>
              <a:t>18/05/2014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4DA6-0EE5-41DB-B6A3-A92B187616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007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6920D-B102-42D0-B77A-8CC281BC5149}" type="datetimeFigureOut">
              <a:rPr lang="es-MX" smtClean="0"/>
              <a:t>18/05/2014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4DA6-0EE5-41DB-B6A3-A92B187616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975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Chromosomes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46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Difference</a:t>
            </a:r>
            <a:r>
              <a:rPr lang="es-MX" dirty="0" smtClean="0"/>
              <a:t> </a:t>
            </a:r>
            <a:r>
              <a:rPr lang="es-MX" dirty="0" err="1" smtClean="0"/>
              <a:t>between</a:t>
            </a:r>
            <a:r>
              <a:rPr lang="es-MX" dirty="0" smtClean="0"/>
              <a:t> </a:t>
            </a:r>
            <a:r>
              <a:rPr lang="es-MX" dirty="0" err="1" smtClean="0"/>
              <a:t>men</a:t>
            </a:r>
            <a:r>
              <a:rPr lang="es-MX" dirty="0" smtClean="0"/>
              <a:t> and </a:t>
            </a:r>
            <a:r>
              <a:rPr lang="es-MX" dirty="0" err="1" smtClean="0"/>
              <a:t>women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47012" y="1286272"/>
            <a:ext cx="2189484" cy="2258963"/>
          </a:xfrm>
        </p:spPr>
        <p:txBody>
          <a:bodyPr>
            <a:normAutofit fontScale="55000" lnSpcReduction="20000"/>
          </a:bodyPr>
          <a:lstStyle/>
          <a:p>
            <a:r>
              <a:rPr lang="es-MX" dirty="0" smtClean="0"/>
              <a:t>Sex </a:t>
            </a:r>
            <a:r>
              <a:rPr lang="es-MX" dirty="0" err="1" smtClean="0"/>
              <a:t>chromosomes</a:t>
            </a:r>
            <a:r>
              <a:rPr lang="es-MX" dirty="0" smtClean="0"/>
              <a:t>: determine </a:t>
            </a:r>
            <a:r>
              <a:rPr lang="es-MX" dirty="0" err="1" smtClean="0"/>
              <a:t>the</a:t>
            </a:r>
            <a:r>
              <a:rPr lang="es-MX" dirty="0" smtClean="0"/>
              <a:t> sex of a </a:t>
            </a:r>
            <a:r>
              <a:rPr lang="es-MX" dirty="0" err="1" smtClean="0"/>
              <a:t>person</a:t>
            </a: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XY= </a:t>
            </a:r>
            <a:r>
              <a:rPr lang="es-MX" dirty="0" err="1" smtClean="0"/>
              <a:t>boy</a:t>
            </a: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XX= </a:t>
            </a:r>
            <a:r>
              <a:rPr lang="es-MX" dirty="0" err="1" smtClean="0"/>
              <a:t>girl</a:t>
            </a:r>
            <a:endParaRPr lang="es-MX" dirty="0"/>
          </a:p>
        </p:txBody>
      </p:sp>
      <p:pic>
        <p:nvPicPr>
          <p:cNvPr id="9218" name="Picture 2" descr="http://www.visualphotos.com/photo/1x3742969/karyotype_of_male_chromosomes_color_enhanced_karyotype_of_normal_human_male_chromosomes_a_karyot_3U1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66675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4970334" y="4581128"/>
            <a:ext cx="1554932" cy="14715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460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Name</a:t>
            </a:r>
            <a:r>
              <a:rPr lang="es-MX" dirty="0" smtClean="0"/>
              <a:t> </a:t>
            </a:r>
            <a:r>
              <a:rPr lang="es-MX" dirty="0" err="1" smtClean="0"/>
              <a:t>some</a:t>
            </a:r>
            <a:r>
              <a:rPr lang="es-MX" dirty="0" smtClean="0"/>
              <a:t> </a:t>
            </a:r>
            <a:r>
              <a:rPr lang="es-MX" dirty="0" err="1" smtClean="0"/>
              <a:t>parts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cell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://upload.wikimedia.org/wikipedia/commons/thumb/1/11/Animal_Cell.svg/1405px-Animal_Cel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94" y="1556792"/>
            <a:ext cx="885716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6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inside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nucleus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572844" cy="517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7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Where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nucleus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DNA </a:t>
            </a:r>
            <a:r>
              <a:rPr lang="es-MX" dirty="0" err="1" smtClean="0"/>
              <a:t>found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 descr="http://upload.wikimedia.org/wikipedia/commons/b/b1/A-DNA,_B-DNA_and_Z-DN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0290"/>
            <a:ext cx="8557470" cy="557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0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 descr="https://elcaminogmi.dnadirect.com/img/content/common/cellsToD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632848" cy="528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2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Chromosomes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54248"/>
            <a:ext cx="8229600" cy="4525963"/>
          </a:xfrm>
        </p:spPr>
        <p:txBody>
          <a:bodyPr/>
          <a:lstStyle/>
          <a:p>
            <a:r>
              <a:rPr lang="es-MX" dirty="0" smtClean="0"/>
              <a:t>Condensed DNA </a:t>
            </a:r>
            <a:r>
              <a:rPr lang="es-MX" dirty="0" err="1" smtClean="0"/>
              <a:t>coiled</a:t>
            </a:r>
            <a:r>
              <a:rPr lang="es-MX" dirty="0" smtClean="0"/>
              <a:t> </a:t>
            </a:r>
            <a:r>
              <a:rPr lang="es-MX" dirty="0" err="1" smtClean="0"/>
              <a:t>around</a:t>
            </a:r>
            <a:r>
              <a:rPr lang="es-MX" dirty="0" smtClean="0"/>
              <a:t> </a:t>
            </a:r>
            <a:r>
              <a:rPr lang="es-MX" dirty="0" err="1" smtClean="0"/>
              <a:t>proteins</a:t>
            </a:r>
            <a:endParaRPr lang="es-MX" dirty="0" smtClean="0"/>
          </a:p>
          <a:p>
            <a:r>
              <a:rPr lang="es-MX" dirty="0" err="1" smtClean="0"/>
              <a:t>Chromosomes</a:t>
            </a:r>
            <a:r>
              <a:rPr lang="es-MX" dirty="0" smtClean="0"/>
              <a:t> </a:t>
            </a:r>
            <a:r>
              <a:rPr lang="es-MX" dirty="0" err="1" smtClean="0"/>
              <a:t>appear</a:t>
            </a:r>
            <a:r>
              <a:rPr lang="es-MX" dirty="0" smtClean="0"/>
              <a:t> </a:t>
            </a:r>
            <a:r>
              <a:rPr lang="es-MX" dirty="0" err="1" smtClean="0"/>
              <a:t>when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cell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ready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divide</a:t>
            </a:r>
            <a:endParaRPr lang="es-MX" dirty="0"/>
          </a:p>
        </p:txBody>
      </p:sp>
      <p:pic>
        <p:nvPicPr>
          <p:cNvPr id="3076" name="Picture 4" descr="http://news.softpedia.com/images/news2/Cell-Survival-Depends-on-Chromosome-Integrity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" y="3284984"/>
            <a:ext cx="38100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echnyou.education.csiro.au/sites/default/files/images/bio/cellwithlab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53141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62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Chromosome</a:t>
            </a:r>
            <a:r>
              <a:rPr lang="es-MX" dirty="0" smtClean="0"/>
              <a:t> </a:t>
            </a:r>
            <a:r>
              <a:rPr lang="es-MX" dirty="0" err="1" smtClean="0"/>
              <a:t>structure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438492"/>
            <a:ext cx="8219256" cy="1687671"/>
          </a:xfrm>
        </p:spPr>
        <p:txBody>
          <a:bodyPr/>
          <a:lstStyle/>
          <a:p>
            <a:r>
              <a:rPr lang="es-MX" dirty="0" err="1" smtClean="0"/>
              <a:t>Centromere</a:t>
            </a:r>
            <a:r>
              <a:rPr lang="es-MX" dirty="0" smtClean="0"/>
              <a:t>- </a:t>
            </a:r>
            <a:r>
              <a:rPr lang="es-MX" dirty="0" err="1" smtClean="0"/>
              <a:t>holds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chromatids</a:t>
            </a:r>
            <a:r>
              <a:rPr lang="es-MX" dirty="0" smtClean="0"/>
              <a:t> </a:t>
            </a:r>
            <a:r>
              <a:rPr lang="es-MX" dirty="0" err="1" smtClean="0"/>
              <a:t>together</a:t>
            </a:r>
            <a:endParaRPr lang="es-MX" dirty="0" smtClean="0"/>
          </a:p>
          <a:p>
            <a:r>
              <a:rPr lang="es-MX" dirty="0" err="1" smtClean="0"/>
              <a:t>Chromatid</a:t>
            </a:r>
            <a:r>
              <a:rPr lang="es-MX" dirty="0" smtClean="0"/>
              <a:t>: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two</a:t>
            </a:r>
            <a:r>
              <a:rPr lang="es-MX" dirty="0" smtClean="0"/>
              <a:t> </a:t>
            </a:r>
            <a:r>
              <a:rPr lang="es-MX" dirty="0" err="1" smtClean="0"/>
              <a:t>halves</a:t>
            </a:r>
            <a:r>
              <a:rPr lang="es-MX" dirty="0" smtClean="0"/>
              <a:t> of a </a:t>
            </a:r>
            <a:r>
              <a:rPr lang="es-MX" dirty="0" err="1" smtClean="0"/>
              <a:t>chromosome</a:t>
            </a:r>
            <a:r>
              <a:rPr lang="es-MX" dirty="0" smtClean="0"/>
              <a:t> (</a:t>
            </a:r>
            <a:r>
              <a:rPr lang="es-MX" dirty="0" err="1" smtClean="0"/>
              <a:t>sister</a:t>
            </a:r>
            <a:r>
              <a:rPr lang="es-MX" dirty="0" smtClean="0"/>
              <a:t> </a:t>
            </a:r>
            <a:r>
              <a:rPr lang="es-MX" dirty="0" err="1" smtClean="0"/>
              <a:t>chromatids</a:t>
            </a:r>
            <a:r>
              <a:rPr lang="es-MX" dirty="0" smtClean="0"/>
              <a:t>)</a:t>
            </a:r>
          </a:p>
          <a:p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5945065" cy="298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72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Chromatin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Uncoiled</a:t>
            </a:r>
            <a:r>
              <a:rPr lang="es-MX" dirty="0" smtClean="0"/>
              <a:t> DNA</a:t>
            </a:r>
            <a:endParaRPr lang="es-MX" dirty="0"/>
          </a:p>
        </p:txBody>
      </p:sp>
      <p:pic>
        <p:nvPicPr>
          <p:cNvPr id="4" name="Picture 4" descr="http://figures.boundless.com/18589/full/figure-04-03-04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78070"/>
            <a:ext cx="5892491" cy="397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02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6574" y="0"/>
            <a:ext cx="8229600" cy="1143000"/>
          </a:xfrm>
        </p:spPr>
        <p:txBody>
          <a:bodyPr/>
          <a:lstStyle/>
          <a:p>
            <a:r>
              <a:rPr lang="es-MX" dirty="0" err="1" smtClean="0"/>
              <a:t>Chromosomes</a:t>
            </a:r>
            <a:r>
              <a:rPr lang="es-MX" dirty="0" smtClean="0"/>
              <a:t> in </a:t>
            </a:r>
            <a:r>
              <a:rPr lang="es-MX" dirty="0" err="1" smtClean="0"/>
              <a:t>humans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6574" y="908720"/>
            <a:ext cx="8229600" cy="4525963"/>
          </a:xfrm>
        </p:spPr>
        <p:txBody>
          <a:bodyPr/>
          <a:lstStyle/>
          <a:p>
            <a:r>
              <a:rPr lang="es-MX" dirty="0" err="1" smtClean="0"/>
              <a:t>Humans</a:t>
            </a:r>
            <a:r>
              <a:rPr lang="es-MX" dirty="0" smtClean="0"/>
              <a:t> </a:t>
            </a:r>
            <a:r>
              <a:rPr lang="es-MX" dirty="0" err="1" smtClean="0"/>
              <a:t>have</a:t>
            </a:r>
            <a:r>
              <a:rPr lang="es-MX" dirty="0" smtClean="0"/>
              <a:t> 46 </a:t>
            </a:r>
            <a:r>
              <a:rPr lang="es-MX" dirty="0" err="1" smtClean="0"/>
              <a:t>chromosomes</a:t>
            </a:r>
            <a:r>
              <a:rPr lang="es-MX" dirty="0" smtClean="0"/>
              <a:t> (</a:t>
            </a:r>
            <a:r>
              <a:rPr lang="es-MX" dirty="0" err="1" smtClean="0"/>
              <a:t>or</a:t>
            </a:r>
            <a:r>
              <a:rPr lang="es-MX" dirty="0" smtClean="0"/>
              <a:t> 23 </a:t>
            </a:r>
            <a:r>
              <a:rPr lang="es-MX" dirty="0" err="1" smtClean="0"/>
              <a:t>pairs</a:t>
            </a:r>
            <a:r>
              <a:rPr lang="es-MX" dirty="0" smtClean="0"/>
              <a:t>)</a:t>
            </a:r>
          </a:p>
          <a:p>
            <a:r>
              <a:rPr lang="es-MX" dirty="0" err="1" smtClean="0"/>
              <a:t>One</a:t>
            </a:r>
            <a:r>
              <a:rPr lang="es-MX" dirty="0" smtClean="0"/>
              <a:t> comes </a:t>
            </a:r>
            <a:r>
              <a:rPr lang="es-MX" dirty="0" err="1" smtClean="0"/>
              <a:t>from</a:t>
            </a:r>
            <a:r>
              <a:rPr lang="es-MX" dirty="0" smtClean="0"/>
              <a:t> </a:t>
            </a:r>
            <a:r>
              <a:rPr lang="es-MX" dirty="0" err="1" smtClean="0"/>
              <a:t>our</a:t>
            </a:r>
            <a:r>
              <a:rPr lang="es-MX" dirty="0" smtClean="0"/>
              <a:t> </a:t>
            </a:r>
            <a:r>
              <a:rPr lang="es-MX" dirty="0" err="1" smtClean="0"/>
              <a:t>mom</a:t>
            </a:r>
            <a:r>
              <a:rPr lang="es-MX" dirty="0" smtClean="0"/>
              <a:t> and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other</a:t>
            </a:r>
            <a:r>
              <a:rPr lang="es-MX" dirty="0" smtClean="0"/>
              <a:t> </a:t>
            </a:r>
            <a:r>
              <a:rPr lang="es-MX" dirty="0" err="1" smtClean="0"/>
              <a:t>from</a:t>
            </a:r>
            <a:r>
              <a:rPr lang="es-MX" dirty="0" smtClean="0"/>
              <a:t> </a:t>
            </a:r>
            <a:r>
              <a:rPr lang="es-MX" dirty="0" err="1" smtClean="0"/>
              <a:t>our</a:t>
            </a:r>
            <a:r>
              <a:rPr lang="es-MX" dirty="0" smtClean="0"/>
              <a:t> dad</a:t>
            </a:r>
          </a:p>
          <a:p>
            <a:r>
              <a:rPr lang="es-MX" dirty="0" err="1" smtClean="0"/>
              <a:t>Karyotype</a:t>
            </a:r>
            <a:r>
              <a:rPr lang="es-MX" dirty="0" smtClean="0"/>
              <a:t>: A </a:t>
            </a:r>
            <a:r>
              <a:rPr lang="es-MX" dirty="0" err="1" smtClean="0"/>
              <a:t>picture</a:t>
            </a:r>
            <a:r>
              <a:rPr lang="es-MX" dirty="0" smtClean="0"/>
              <a:t> of </a:t>
            </a:r>
            <a:r>
              <a:rPr lang="es-MX" dirty="0" err="1" smtClean="0"/>
              <a:t>our</a:t>
            </a:r>
            <a:r>
              <a:rPr lang="es-MX" dirty="0" smtClean="0"/>
              <a:t> </a:t>
            </a:r>
            <a:r>
              <a:rPr lang="es-MX" dirty="0" err="1" smtClean="0"/>
              <a:t>chromosomes</a:t>
            </a:r>
            <a:endParaRPr lang="es-MX" dirty="0"/>
          </a:p>
        </p:txBody>
      </p:sp>
      <p:pic>
        <p:nvPicPr>
          <p:cNvPr id="7170" name="Picture 2" descr="http://www.visualphotos.com/photo/1x3742969/karyotype_of_male_chromosomes_color_enhanced_karyotype_of_normal_human_male_chromosomes_a_karyot_3U1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90130"/>
            <a:ext cx="5371356" cy="366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17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108</Words>
  <Application>Microsoft Office PowerPoint</Application>
  <PresentationFormat>Presentación en pantalla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Chromosomes</vt:lpstr>
      <vt:lpstr>Name some parts of the cell</vt:lpstr>
      <vt:lpstr>What is inside the nucleus?</vt:lpstr>
      <vt:lpstr>Where in the nucleus is DNA found?</vt:lpstr>
      <vt:lpstr>Presentación de PowerPoint</vt:lpstr>
      <vt:lpstr>Chromosomes</vt:lpstr>
      <vt:lpstr>Chromosome structure</vt:lpstr>
      <vt:lpstr>Chromatin</vt:lpstr>
      <vt:lpstr>Chromosomes in humans</vt:lpstr>
      <vt:lpstr>Difference between men and women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ERICA_MONTES</dc:creator>
  <cp:lastModifiedBy>ERICA_MONTES</cp:lastModifiedBy>
  <cp:revision>5</cp:revision>
  <dcterms:created xsi:type="dcterms:W3CDTF">2014-05-19T00:40:04Z</dcterms:created>
  <dcterms:modified xsi:type="dcterms:W3CDTF">2014-05-19T01:25:25Z</dcterms:modified>
</cp:coreProperties>
</file>