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2" r:id="rId3"/>
    <p:sldId id="258" r:id="rId4"/>
    <p:sldId id="257" r:id="rId5"/>
    <p:sldId id="276" r:id="rId6"/>
    <p:sldId id="259" r:id="rId7"/>
    <p:sldId id="277" r:id="rId8"/>
    <p:sldId id="260" r:id="rId9"/>
    <p:sldId id="273" r:id="rId10"/>
    <p:sldId id="263" r:id="rId11"/>
    <p:sldId id="281" r:id="rId12"/>
    <p:sldId id="264" r:id="rId13"/>
    <p:sldId id="280" r:id="rId14"/>
    <p:sldId id="261" r:id="rId15"/>
    <p:sldId id="278" r:id="rId16"/>
    <p:sldId id="279" r:id="rId17"/>
    <p:sldId id="267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0DB83E-1BDD-4C58-82E9-44DAB85480B4}" type="datetimeFigureOut">
              <a:rPr lang="es-MX" smtClean="0"/>
              <a:t>18/08/2013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F629F5-8EF2-42FA-BC4F-ABC6E7D5023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Classroom rules, procedures and expectations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18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 and eating rules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allowed to go to the bathroom ONCE a week only (during science class)</a:t>
            </a:r>
          </a:p>
          <a:p>
            <a:r>
              <a:rPr lang="en-US" dirty="0" smtClean="0"/>
              <a:t>Remember that you have 10 minutes in between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period so use that time to go to the bathroom. If you are hungry, use these 10 minutes to eat something quick</a:t>
            </a:r>
          </a:p>
          <a:p>
            <a:r>
              <a:rPr lang="en-US" dirty="0" smtClean="0"/>
              <a:t>Students may go to the bathroom one at a time</a:t>
            </a:r>
          </a:p>
          <a:p>
            <a:r>
              <a:rPr lang="en-US" dirty="0" smtClean="0"/>
              <a:t>You will not be allowed to go to the bathroom during quizzes, tests or lectures.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37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use of </a:t>
            </a:r>
            <a:r>
              <a:rPr lang="es-MX" dirty="0" err="1" smtClean="0"/>
              <a:t>ipads</a:t>
            </a:r>
            <a:r>
              <a:rPr lang="es-MX" dirty="0" smtClean="0"/>
              <a:t> and </a:t>
            </a:r>
            <a:r>
              <a:rPr lang="es-MX" dirty="0" err="1" smtClean="0"/>
              <a:t>cellphones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use </a:t>
            </a:r>
            <a:r>
              <a:rPr lang="es-MX" dirty="0" err="1" smtClean="0"/>
              <a:t>ipads</a:t>
            </a:r>
            <a:r>
              <a:rPr lang="es-MX" dirty="0" smtClean="0"/>
              <a:t> and/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cellphones</a:t>
            </a:r>
            <a:r>
              <a:rPr lang="es-MX" dirty="0" smtClean="0"/>
              <a:t> </a:t>
            </a:r>
            <a:r>
              <a:rPr lang="es-MX" dirty="0" err="1" smtClean="0"/>
              <a:t>unless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</a:t>
            </a:r>
            <a:r>
              <a:rPr lang="es-MX" dirty="0" err="1" smtClean="0"/>
              <a:t>asks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do so</a:t>
            </a:r>
          </a:p>
          <a:p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must</a:t>
            </a:r>
            <a:r>
              <a:rPr lang="es-MX" dirty="0" smtClean="0"/>
              <a:t> </a:t>
            </a:r>
            <a:r>
              <a:rPr lang="es-MX" dirty="0" err="1" smtClean="0"/>
              <a:t>keep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ipads</a:t>
            </a:r>
            <a:r>
              <a:rPr lang="es-MX" dirty="0" smtClean="0"/>
              <a:t>/</a:t>
            </a:r>
            <a:r>
              <a:rPr lang="es-MX" dirty="0" err="1" smtClean="0"/>
              <a:t>cellphones</a:t>
            </a:r>
            <a:r>
              <a:rPr lang="es-MX" dirty="0" smtClean="0"/>
              <a:t> in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backpack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inside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cubbies</a:t>
            </a:r>
            <a:endParaRPr lang="es-MX" dirty="0" smtClean="0"/>
          </a:p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caught</a:t>
            </a:r>
            <a:r>
              <a:rPr lang="es-MX" dirty="0" smtClean="0"/>
              <a:t> </a:t>
            </a:r>
            <a:r>
              <a:rPr lang="es-MX" dirty="0" err="1" smtClean="0"/>
              <a:t>using</a:t>
            </a:r>
            <a:r>
              <a:rPr lang="es-MX" dirty="0" smtClean="0"/>
              <a:t> </a:t>
            </a:r>
            <a:r>
              <a:rPr lang="es-MX" dirty="0" err="1" smtClean="0"/>
              <a:t>ipads</a:t>
            </a:r>
            <a:r>
              <a:rPr lang="es-MX" dirty="0" smtClean="0"/>
              <a:t>/</a:t>
            </a:r>
            <a:r>
              <a:rPr lang="es-MX" dirty="0" err="1" smtClean="0"/>
              <a:t>cellphones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 and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give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back </a:t>
            </a:r>
            <a:r>
              <a:rPr lang="es-MX" dirty="0" err="1" smtClean="0"/>
              <a:t>until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end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day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580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 the classroom clean and do not waste material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caught throwing trash or materials (such as pencils, colors </a:t>
            </a:r>
            <a:r>
              <a:rPr lang="en-US" dirty="0" err="1" smtClean="0"/>
              <a:t>etc</a:t>
            </a:r>
            <a:r>
              <a:rPr lang="en-US" dirty="0" smtClean="0"/>
              <a:t>) on the floor will be spending his/her recess cleaning the classroom</a:t>
            </a:r>
          </a:p>
          <a:p>
            <a:r>
              <a:rPr lang="en-US" dirty="0" smtClean="0"/>
              <a:t>Students caught wasting material will have to replace the material.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83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Website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homework</a:t>
            </a:r>
            <a:r>
              <a:rPr lang="es-MX" dirty="0" smtClean="0"/>
              <a:t>, </a:t>
            </a:r>
            <a:r>
              <a:rPr lang="es-MX" dirty="0" err="1" smtClean="0"/>
              <a:t>curriculum</a:t>
            </a:r>
            <a:r>
              <a:rPr lang="es-MX" dirty="0" smtClean="0"/>
              <a:t>, grades etc. Log </a:t>
            </a:r>
            <a:r>
              <a:rPr lang="es-MX" dirty="0" err="1" smtClean="0"/>
              <a:t>into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new </a:t>
            </a:r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website</a:t>
            </a:r>
            <a:r>
              <a:rPr lang="es-MX" dirty="0" smtClean="0"/>
              <a:t>!</a:t>
            </a:r>
          </a:p>
          <a:p>
            <a:endParaRPr lang="es-MX" dirty="0"/>
          </a:p>
          <a:p>
            <a:r>
              <a:rPr lang="es-MX" dirty="0" smtClean="0"/>
              <a:t>academiascience.weebly.com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771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Every </a:t>
            </a:r>
            <a:r>
              <a:rPr lang="en-US" dirty="0"/>
              <a:t>student is expected to follow the rules outlined by </a:t>
            </a:r>
            <a:r>
              <a:rPr lang="en-US" dirty="0" smtClean="0"/>
              <a:t>the Academia</a:t>
            </a:r>
          </a:p>
          <a:p>
            <a:r>
              <a:rPr lang="en-US" dirty="0" smtClean="0"/>
              <a:t>Every </a:t>
            </a:r>
            <a:r>
              <a:rPr lang="en-US" dirty="0"/>
              <a:t>student is expected to follow </a:t>
            </a:r>
            <a:r>
              <a:rPr lang="en-US" dirty="0" smtClean="0"/>
              <a:t>the following </a:t>
            </a:r>
            <a:r>
              <a:rPr lang="en-US" dirty="0"/>
              <a:t>classroom rules </a:t>
            </a:r>
            <a:br>
              <a:rPr lang="en-US" dirty="0"/>
            </a:br>
            <a:r>
              <a:rPr lang="en-US" dirty="0"/>
              <a:t>       </a:t>
            </a:r>
            <a:r>
              <a:rPr lang="en-US" dirty="0">
                <a:solidFill>
                  <a:srgbClr val="C00000"/>
                </a:solidFill>
              </a:rPr>
              <a:t> 1- Respect yourself, others and things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        2- Follow classroom procedures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        3- Contribute to the learning environment</a:t>
            </a:r>
            <a:r>
              <a:rPr lang="en-US" dirty="0"/>
              <a:t> 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34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Discipline- «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five</a:t>
            </a:r>
            <a:r>
              <a:rPr lang="es-MX" dirty="0" smtClean="0"/>
              <a:t> min»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If</a:t>
            </a:r>
            <a:r>
              <a:rPr lang="es-MX" dirty="0" smtClean="0"/>
              <a:t> a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classroom</a:t>
            </a:r>
            <a:r>
              <a:rPr lang="es-MX" dirty="0" smtClean="0"/>
              <a:t> rules (</a:t>
            </a:r>
            <a:r>
              <a:rPr lang="es-MX" dirty="0" err="1" smtClean="0"/>
              <a:t>minor</a:t>
            </a:r>
            <a:r>
              <a:rPr lang="es-MX" dirty="0" smtClean="0"/>
              <a:t> </a:t>
            </a:r>
            <a:r>
              <a:rPr lang="es-MX" dirty="0" err="1" smtClean="0"/>
              <a:t>faults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He/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be </a:t>
            </a:r>
            <a:r>
              <a:rPr lang="es-MX" dirty="0" err="1" smtClean="0"/>
              <a:t>asked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step</a:t>
            </a:r>
            <a:r>
              <a:rPr lang="es-MX" dirty="0" smtClean="0"/>
              <a:t> </a:t>
            </a:r>
            <a:r>
              <a:rPr lang="es-MX" dirty="0" err="1" smtClean="0"/>
              <a:t>outside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classroom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fill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a ¨discipline </a:t>
            </a:r>
            <a:r>
              <a:rPr lang="es-MX" dirty="0" err="1" smtClean="0"/>
              <a:t>form</a:t>
            </a:r>
            <a:r>
              <a:rPr lang="es-MX" dirty="0" smtClean="0"/>
              <a:t>¨ </a:t>
            </a:r>
          </a:p>
          <a:p>
            <a:pPr lvl="1"/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ready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, he/</a:t>
            </a:r>
            <a:r>
              <a:rPr lang="es-MX" dirty="0" err="1" smtClean="0"/>
              <a:t>she</a:t>
            </a:r>
            <a:r>
              <a:rPr lang="es-MX" dirty="0" smtClean="0"/>
              <a:t> can come back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classroom</a:t>
            </a:r>
            <a:endParaRPr lang="es-MX" dirty="0" smtClean="0"/>
          </a:p>
          <a:p>
            <a:pPr lvl="1"/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must</a:t>
            </a:r>
            <a:r>
              <a:rPr lang="es-MX" dirty="0" smtClean="0"/>
              <a:t> </a:t>
            </a:r>
            <a:r>
              <a:rPr lang="es-MX" dirty="0" err="1" smtClean="0"/>
              <a:t>turn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form</a:t>
            </a:r>
            <a:r>
              <a:rPr lang="es-MX" dirty="0" smtClean="0"/>
              <a:t> in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</a:t>
            </a:r>
          </a:p>
          <a:p>
            <a:pPr marL="411480" lvl="1" indent="0">
              <a:buNone/>
            </a:pPr>
            <a:endParaRPr lang="es-MX" dirty="0"/>
          </a:p>
          <a:p>
            <a:pPr marL="411480" lvl="1" indent="0">
              <a:buNone/>
            </a:pPr>
            <a:r>
              <a:rPr lang="es-MX" dirty="0" err="1" smtClean="0"/>
              <a:t>If</a:t>
            </a:r>
            <a:r>
              <a:rPr lang="es-MX" dirty="0" smtClean="0"/>
              <a:t> a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commits</a:t>
            </a:r>
            <a:r>
              <a:rPr lang="es-MX" dirty="0" smtClean="0"/>
              <a:t> a </a:t>
            </a:r>
            <a:r>
              <a:rPr lang="es-MX" dirty="0" err="1" smtClean="0"/>
              <a:t>major</a:t>
            </a:r>
            <a:r>
              <a:rPr lang="es-MX" dirty="0" smtClean="0"/>
              <a:t> </a:t>
            </a:r>
            <a:r>
              <a:rPr lang="es-MX" dirty="0" err="1" smtClean="0"/>
              <a:t>fault</a:t>
            </a:r>
            <a:r>
              <a:rPr lang="es-MX" dirty="0" smtClean="0"/>
              <a:t>, he/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be </a:t>
            </a:r>
            <a:r>
              <a:rPr lang="es-MX" dirty="0" err="1" smtClean="0"/>
              <a:t>sent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office.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still</a:t>
            </a:r>
            <a:r>
              <a:rPr lang="es-MX" dirty="0" smtClean="0"/>
              <a:t> </a:t>
            </a:r>
            <a:r>
              <a:rPr lang="es-MX" dirty="0" err="1" smtClean="0"/>
              <a:t>needs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fill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a ¨discipline </a:t>
            </a:r>
            <a:r>
              <a:rPr lang="es-MX" dirty="0" err="1" smtClean="0"/>
              <a:t>form</a:t>
            </a:r>
            <a:r>
              <a:rPr lang="es-MX" dirty="0" smtClean="0"/>
              <a:t>¨</a:t>
            </a:r>
          </a:p>
        </p:txBody>
      </p:sp>
    </p:spTree>
    <p:extLst>
      <p:ext uri="{BB962C8B-B14F-4D97-AF65-F5344CB8AC3E}">
        <p14:creationId xmlns:p14="http://schemas.microsoft.com/office/powerpoint/2010/main" val="2847845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Science</a:t>
            </a:r>
            <a:r>
              <a:rPr lang="es-MX" dirty="0" smtClean="0"/>
              <a:t> honor roll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end</a:t>
            </a:r>
            <a:r>
              <a:rPr lang="es-MX" dirty="0" smtClean="0"/>
              <a:t> of </a:t>
            </a:r>
            <a:r>
              <a:rPr lang="es-MX" dirty="0" err="1" smtClean="0"/>
              <a:t>each</a:t>
            </a:r>
            <a:r>
              <a:rPr lang="es-MX" dirty="0" smtClean="0"/>
              <a:t> block, </a:t>
            </a:r>
            <a:r>
              <a:rPr lang="es-MX" dirty="0" err="1" smtClean="0"/>
              <a:t>the</a:t>
            </a:r>
            <a:r>
              <a:rPr lang="es-MX" dirty="0" smtClean="0"/>
              <a:t> top </a:t>
            </a:r>
            <a:r>
              <a:rPr lang="es-MX" dirty="0" err="1" smtClean="0"/>
              <a:t>three</a:t>
            </a:r>
            <a:r>
              <a:rPr lang="es-MX" dirty="0" smtClean="0"/>
              <a:t> </a:t>
            </a:r>
            <a:r>
              <a:rPr lang="es-MX" dirty="0" err="1" smtClean="0"/>
              <a:t>students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be </a:t>
            </a:r>
            <a:r>
              <a:rPr lang="es-MX" dirty="0" err="1" smtClean="0"/>
              <a:t>recognized</a:t>
            </a:r>
            <a:r>
              <a:rPr lang="es-MX" dirty="0"/>
              <a:t> </a:t>
            </a:r>
            <a:r>
              <a:rPr lang="es-MX" dirty="0" smtClean="0"/>
              <a:t>and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receive</a:t>
            </a:r>
            <a:r>
              <a:rPr lang="es-MX" dirty="0" smtClean="0"/>
              <a:t> a </a:t>
            </a:r>
            <a:r>
              <a:rPr lang="es-MX" dirty="0" err="1" smtClean="0"/>
              <a:t>prize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7922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Homework- DUE THE NEXT CLASS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year </a:t>
            </a:r>
            <a:r>
              <a:rPr lang="en-US" dirty="0" smtClean="0"/>
              <a:t>we </a:t>
            </a:r>
            <a:r>
              <a:rPr lang="en-US" dirty="0" smtClean="0"/>
              <a:t>want to incorporate the use of technology in the classroom</a:t>
            </a:r>
          </a:p>
          <a:p>
            <a:r>
              <a:rPr lang="en-US" dirty="0" smtClean="0"/>
              <a:t>The first thing </a:t>
            </a:r>
            <a:r>
              <a:rPr lang="en-US" dirty="0" smtClean="0"/>
              <a:t>we </a:t>
            </a:r>
            <a:r>
              <a:rPr lang="en-US" dirty="0" smtClean="0"/>
              <a:t>need </a:t>
            </a:r>
            <a:r>
              <a:rPr lang="en-US" dirty="0" smtClean="0"/>
              <a:t>you to do is to open up a school email account</a:t>
            </a:r>
          </a:p>
          <a:p>
            <a:r>
              <a:rPr lang="en-US" dirty="0" smtClean="0"/>
              <a:t>Email Format: </a:t>
            </a:r>
            <a:r>
              <a:rPr lang="en-US" u="sng" dirty="0" smtClean="0"/>
              <a:t>name</a:t>
            </a:r>
            <a:r>
              <a:rPr lang="en-US" dirty="0" smtClean="0"/>
              <a:t>academia@gmail.com </a:t>
            </a:r>
          </a:p>
          <a:p>
            <a:r>
              <a:rPr lang="en-US" dirty="0" smtClean="0"/>
              <a:t>After you open your school's email account</a:t>
            </a:r>
          </a:p>
          <a:p>
            <a:pPr lvl="1"/>
            <a:r>
              <a:rPr lang="en-US" dirty="0" smtClean="0"/>
              <a:t>go to academiascience.weebly.com</a:t>
            </a:r>
          </a:p>
          <a:p>
            <a:pPr lvl="1"/>
            <a:r>
              <a:rPr lang="en-US" dirty="0" smtClean="0"/>
              <a:t>Click on your grade</a:t>
            </a:r>
          </a:p>
          <a:p>
            <a:pPr lvl="1"/>
            <a:r>
              <a:rPr lang="en-US" dirty="0" smtClean="0"/>
              <a:t>Click on notes and links</a:t>
            </a:r>
          </a:p>
          <a:p>
            <a:pPr lvl="1"/>
            <a:r>
              <a:rPr lang="en-US" dirty="0" smtClean="0"/>
              <a:t>Fill out the form. You will be asked to write your name and your new email address, among other things</a:t>
            </a:r>
          </a:p>
          <a:p>
            <a:pPr marL="411480" lvl="1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06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Everyday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walk</a:t>
            </a:r>
            <a:r>
              <a:rPr lang="es-MX" dirty="0" smtClean="0"/>
              <a:t> in…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must</a:t>
            </a:r>
            <a:r>
              <a:rPr lang="es-MX" dirty="0" smtClean="0"/>
              <a:t> </a:t>
            </a:r>
            <a:r>
              <a:rPr lang="es-MX" dirty="0" err="1" smtClean="0"/>
              <a:t>leave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backpack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hallway</a:t>
            </a:r>
            <a:endParaRPr lang="es-MX" dirty="0" smtClean="0"/>
          </a:p>
          <a:p>
            <a:r>
              <a:rPr lang="es-MX" dirty="0" err="1" smtClean="0"/>
              <a:t>Bring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notebook and a </a:t>
            </a:r>
            <a:r>
              <a:rPr lang="es-MX" dirty="0" err="1" smtClean="0"/>
              <a:t>writing</a:t>
            </a:r>
            <a:r>
              <a:rPr lang="es-MX" dirty="0" smtClean="0"/>
              <a:t> </a:t>
            </a:r>
            <a:r>
              <a:rPr lang="es-MX" dirty="0" err="1" smtClean="0"/>
              <a:t>utencil</a:t>
            </a:r>
            <a:r>
              <a:rPr lang="es-MX" dirty="0" smtClean="0"/>
              <a:t> </a:t>
            </a:r>
          </a:p>
          <a:p>
            <a:r>
              <a:rPr lang="es-MX" dirty="0" smtClean="0"/>
              <a:t>Once </a:t>
            </a:r>
            <a:r>
              <a:rPr lang="es-MX" dirty="0" err="1" smtClean="0"/>
              <a:t>you</a:t>
            </a:r>
            <a:r>
              <a:rPr lang="es-MX" dirty="0" smtClean="0"/>
              <a:t> are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thing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b="1" u="sng" dirty="0" err="1"/>
              <a:t>g</a:t>
            </a:r>
            <a:r>
              <a:rPr lang="es-MX" b="1" u="sng" dirty="0" err="1" smtClean="0"/>
              <a:t>rab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your</a:t>
            </a:r>
            <a:r>
              <a:rPr lang="es-MX" b="1" u="sng" dirty="0" smtClean="0"/>
              <a:t> folder</a:t>
            </a:r>
          </a:p>
          <a:p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leave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classroom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must</a:t>
            </a:r>
            <a:r>
              <a:rPr lang="es-MX" dirty="0" smtClean="0"/>
              <a:t> </a:t>
            </a:r>
            <a:r>
              <a:rPr lang="es-MX" dirty="0" err="1" smtClean="0"/>
              <a:t>put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b="1" u="sng" dirty="0" smtClean="0"/>
              <a:t>folder back </a:t>
            </a:r>
            <a:r>
              <a:rPr lang="es-MX" dirty="0" smtClean="0"/>
              <a:t>in </a:t>
            </a:r>
            <a:r>
              <a:rPr lang="es-MX" dirty="0" err="1" smtClean="0"/>
              <a:t>its</a:t>
            </a:r>
            <a:r>
              <a:rPr lang="es-MX" dirty="0" smtClean="0"/>
              <a:t> place</a:t>
            </a:r>
          </a:p>
          <a:p>
            <a:pPr lvl="1"/>
            <a:r>
              <a:rPr lang="es-MX" dirty="0" smtClean="0"/>
              <a:t>In </a:t>
            </a:r>
            <a:r>
              <a:rPr lang="es-MX" dirty="0" err="1" smtClean="0"/>
              <a:t>this</a:t>
            </a:r>
            <a:r>
              <a:rPr lang="es-MX" dirty="0" smtClean="0"/>
              <a:t> folder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put</a:t>
            </a:r>
            <a:r>
              <a:rPr lang="es-MX" dirty="0" smtClean="0"/>
              <a:t> </a:t>
            </a:r>
            <a:r>
              <a:rPr lang="es-MX" dirty="0" err="1" smtClean="0"/>
              <a:t>samples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</a:t>
            </a:r>
            <a:r>
              <a:rPr lang="es-MX" dirty="0" err="1" smtClean="0"/>
              <a:t>throughout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year</a:t>
            </a:r>
            <a:endParaRPr lang="es-MX" dirty="0" smtClean="0"/>
          </a:p>
          <a:p>
            <a:pPr lvl="1"/>
            <a:r>
              <a:rPr lang="es-MX" dirty="0" err="1" smtClean="0"/>
              <a:t>This</a:t>
            </a:r>
            <a:r>
              <a:rPr lang="es-MX" dirty="0" smtClean="0"/>
              <a:t> folder </a:t>
            </a:r>
            <a:r>
              <a:rPr lang="es-MX" dirty="0" err="1" smtClean="0"/>
              <a:t>will</a:t>
            </a:r>
            <a:r>
              <a:rPr lang="es-MX" dirty="0" smtClean="0"/>
              <a:t> be </a:t>
            </a:r>
            <a:r>
              <a:rPr lang="es-MX" dirty="0" err="1" smtClean="0"/>
              <a:t>reviewed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Secretaria de </a:t>
            </a:r>
            <a:r>
              <a:rPr lang="es-MX" dirty="0" err="1" smtClean="0"/>
              <a:t>Educacion</a:t>
            </a:r>
            <a:r>
              <a:rPr lang="es-MX" dirty="0" smtClean="0"/>
              <a:t> Publica (SEP)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585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quizzes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tudents will be quizzed on a daily basis. Quizzes are based on the previous lesson and/or homework</a:t>
            </a:r>
          </a:p>
          <a:p>
            <a:r>
              <a:rPr lang="en-US" dirty="0" smtClean="0"/>
              <a:t>Everyday when you walk into the classroom you will be expected to:</a:t>
            </a:r>
          </a:p>
          <a:p>
            <a:pPr lvl="1"/>
            <a:r>
              <a:rPr lang="en-US" dirty="0" smtClean="0"/>
              <a:t>Go to your assigned table</a:t>
            </a:r>
          </a:p>
          <a:p>
            <a:pPr lvl="1"/>
            <a:r>
              <a:rPr lang="en-US" dirty="0" smtClean="0"/>
              <a:t>Grab your folder </a:t>
            </a:r>
          </a:p>
          <a:p>
            <a:pPr lvl="1"/>
            <a:r>
              <a:rPr lang="en-US" dirty="0" smtClean="0"/>
              <a:t>Grab your “quiz” sheet </a:t>
            </a:r>
          </a:p>
          <a:p>
            <a:pPr lvl="1"/>
            <a:r>
              <a:rPr lang="en-US" dirty="0" smtClean="0"/>
              <a:t>Take your daily quiz</a:t>
            </a:r>
            <a:endParaRPr lang="en-US" dirty="0"/>
          </a:p>
          <a:p>
            <a:r>
              <a:rPr lang="en-US" dirty="0" smtClean="0"/>
              <a:t>You will have up to 10 minutes to finish your quiz (from the moment that the bell rings)</a:t>
            </a:r>
          </a:p>
          <a:p>
            <a:r>
              <a:rPr lang="en-US" dirty="0" smtClean="0"/>
              <a:t>These 10 minutes include the time you take to get set up (including walking into the classroom, settling into your place, sharpening your pencil </a:t>
            </a:r>
            <a:r>
              <a:rPr lang="en-US" dirty="0" err="1" smtClean="0"/>
              <a:t>etc</a:t>
            </a:r>
            <a:r>
              <a:rPr lang="en-US" dirty="0" smtClean="0"/>
              <a:t>) and take your quiz. </a:t>
            </a:r>
          </a:p>
          <a:p>
            <a:r>
              <a:rPr lang="en-US" dirty="0" smtClean="0"/>
              <a:t>No extra time will be given to finish the quiz</a:t>
            </a:r>
          </a:p>
          <a:p>
            <a:r>
              <a:rPr lang="en-US" dirty="0" smtClean="0"/>
              <a:t>These daily quizzes will be part of your grade</a:t>
            </a:r>
          </a:p>
          <a:p>
            <a:r>
              <a:rPr lang="en-US" dirty="0" smtClean="0"/>
              <a:t>The three lowest grades will be dropped</a:t>
            </a:r>
          </a:p>
        </p:txBody>
      </p:sp>
    </p:spTree>
    <p:extLst>
      <p:ext uri="{BB962C8B-B14F-4D97-AF65-F5344CB8AC3E}">
        <p14:creationId xmlns:p14="http://schemas.microsoft.com/office/powerpoint/2010/main" val="402003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on time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the time that the bell rings students are expected to:</a:t>
            </a:r>
          </a:p>
          <a:p>
            <a:pPr lvl="1"/>
            <a:r>
              <a:rPr lang="en-US" dirty="0" smtClean="0"/>
              <a:t>Be sitting down</a:t>
            </a:r>
          </a:p>
          <a:p>
            <a:pPr lvl="1"/>
            <a:r>
              <a:rPr lang="en-US" dirty="0" smtClean="0"/>
              <a:t>Have materials ready</a:t>
            </a:r>
          </a:p>
          <a:p>
            <a:pPr lvl="1"/>
            <a:r>
              <a:rPr lang="en-US" dirty="0" smtClean="0"/>
              <a:t>Be prepared to take the daily quiz</a:t>
            </a:r>
          </a:p>
          <a:p>
            <a:r>
              <a:rPr lang="en-US" dirty="0" smtClean="0"/>
              <a:t>Students that are late:</a:t>
            </a:r>
          </a:p>
          <a:p>
            <a:pPr lvl="1"/>
            <a:r>
              <a:rPr lang="en-US" dirty="0" smtClean="0"/>
              <a:t>Will not be allowed to take the daily quiz and will receive a zero for that day's quiz</a:t>
            </a:r>
          </a:p>
          <a:p>
            <a:pPr lvl="1"/>
            <a:r>
              <a:rPr lang="en-US" dirty="0" smtClean="0"/>
              <a:t>Must fill in a “late form” while you wait outside</a:t>
            </a:r>
          </a:p>
          <a:p>
            <a:pPr lvl="1"/>
            <a:r>
              <a:rPr lang="en-US" dirty="0" smtClean="0"/>
              <a:t>Will be allowed into the classroom after the quiz is finished and after the student hands in the “late form”</a:t>
            </a:r>
          </a:p>
          <a:p>
            <a:pPr lvl="1"/>
            <a:r>
              <a:rPr lang="en-US" dirty="0" smtClean="0"/>
              <a:t>If you have an acceptable excuse for being late (ex: if you were talking to a teacher you must ask this teacher to give you a note):</a:t>
            </a:r>
          </a:p>
          <a:p>
            <a:pPr lvl="2"/>
            <a:r>
              <a:rPr lang="en-US" dirty="0" smtClean="0"/>
              <a:t>You will still stay outside until the quiz is finished</a:t>
            </a:r>
          </a:p>
          <a:p>
            <a:pPr lvl="2"/>
            <a:r>
              <a:rPr lang="en-US" dirty="0" smtClean="0"/>
              <a:t>You will still have to fill out the “late form” and hand it in</a:t>
            </a:r>
          </a:p>
          <a:p>
            <a:pPr lvl="2"/>
            <a:r>
              <a:rPr lang="en-US" dirty="0" smtClean="0"/>
              <a:t>You will be allowed to take the quiz </a:t>
            </a:r>
            <a:r>
              <a:rPr lang="en-US" u="sng" dirty="0" smtClean="0"/>
              <a:t>during recess</a:t>
            </a:r>
            <a:r>
              <a:rPr lang="en-US" dirty="0" smtClean="0"/>
              <a:t>. If the student fails to come to the classroom at this time, he/she will receive a zero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6361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Be </a:t>
            </a:r>
            <a:r>
              <a:rPr lang="es-MX" dirty="0" err="1" smtClean="0"/>
              <a:t>on</a:t>
            </a:r>
            <a:r>
              <a:rPr lang="es-MX" dirty="0" smtClean="0"/>
              <a:t> time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Note:</a:t>
            </a:r>
          </a:p>
          <a:p>
            <a:pPr lvl="1"/>
            <a:r>
              <a:rPr lang="es-MX" dirty="0" err="1" smtClean="0"/>
              <a:t>Since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currently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 </a:t>
            </a:r>
            <a:r>
              <a:rPr lang="es-MX" dirty="0" err="1" smtClean="0"/>
              <a:t>bell</a:t>
            </a:r>
            <a:r>
              <a:rPr lang="es-MX" dirty="0" smtClean="0"/>
              <a:t> </a:t>
            </a:r>
            <a:r>
              <a:rPr lang="es-MX" dirty="0" err="1" smtClean="0"/>
              <a:t>system</a:t>
            </a:r>
            <a:r>
              <a:rPr lang="es-MX" dirty="0" smtClean="0"/>
              <a:t> in place,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n-US" dirty="0"/>
              <a:t>'s</a:t>
            </a:r>
            <a:r>
              <a:rPr lang="es-MX" dirty="0" smtClean="0"/>
              <a:t> </a:t>
            </a:r>
            <a:r>
              <a:rPr lang="es-MX" dirty="0" err="1" smtClean="0"/>
              <a:t>ipad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be set up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off at </a:t>
            </a:r>
            <a:r>
              <a:rPr lang="es-MX" dirty="0" err="1" smtClean="0"/>
              <a:t>the</a:t>
            </a:r>
            <a:r>
              <a:rPr lang="es-MX" dirty="0" smtClean="0"/>
              <a:t> time </a:t>
            </a:r>
            <a:r>
              <a:rPr lang="es-MX" dirty="0" err="1" smtClean="0"/>
              <a:t>class</a:t>
            </a:r>
            <a:r>
              <a:rPr lang="es-MX" dirty="0" smtClean="0"/>
              <a:t> </a:t>
            </a:r>
            <a:r>
              <a:rPr lang="es-MX" dirty="0" err="1" smtClean="0"/>
              <a:t>starts</a:t>
            </a:r>
            <a:r>
              <a:rPr lang="es-MX" dirty="0" smtClean="0"/>
              <a:t>.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walk</a:t>
            </a:r>
            <a:r>
              <a:rPr lang="es-MX" dirty="0" smtClean="0"/>
              <a:t> </a:t>
            </a:r>
            <a:r>
              <a:rPr lang="es-MX" dirty="0" err="1" smtClean="0"/>
              <a:t>into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classroom</a:t>
            </a:r>
            <a:r>
              <a:rPr lang="es-MX" dirty="0" smtClean="0"/>
              <a:t> </a:t>
            </a:r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ipad</a:t>
            </a:r>
            <a:r>
              <a:rPr lang="es-MX" dirty="0" smtClean="0"/>
              <a:t> </a:t>
            </a:r>
            <a:r>
              <a:rPr lang="es-MX" dirty="0" err="1" smtClean="0"/>
              <a:t>goes</a:t>
            </a:r>
            <a:r>
              <a:rPr lang="es-MX" dirty="0" smtClean="0"/>
              <a:t> off,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be </a:t>
            </a:r>
            <a:r>
              <a:rPr lang="es-MX" dirty="0" err="1" smtClean="0"/>
              <a:t>allowed</a:t>
            </a:r>
            <a:r>
              <a:rPr lang="es-MX" dirty="0" smtClean="0"/>
              <a:t> in and </a:t>
            </a:r>
            <a:r>
              <a:rPr lang="es-MX" dirty="0" err="1" smtClean="0"/>
              <a:t>will</a:t>
            </a:r>
            <a:r>
              <a:rPr lang="es-MX" dirty="0" smtClean="0"/>
              <a:t> be </a:t>
            </a:r>
            <a:r>
              <a:rPr lang="es-MX" dirty="0" err="1" smtClean="0"/>
              <a:t>considered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be late.</a:t>
            </a:r>
          </a:p>
          <a:p>
            <a:pPr lvl="1"/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system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be </a:t>
            </a:r>
            <a:r>
              <a:rPr lang="es-MX" dirty="0" err="1" smtClean="0"/>
              <a:t>implemented</a:t>
            </a:r>
            <a:r>
              <a:rPr lang="es-MX" dirty="0" smtClean="0"/>
              <a:t> </a:t>
            </a:r>
            <a:r>
              <a:rPr lang="es-MX" dirty="0" err="1" smtClean="0"/>
              <a:t>until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school</a:t>
            </a:r>
            <a:r>
              <a:rPr lang="en-US" dirty="0" smtClean="0"/>
              <a:t>'s bell system is in place</a:t>
            </a:r>
          </a:p>
          <a:p>
            <a:pPr marL="411480" lvl="1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809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homework/assignments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Homework must be turned in at the </a:t>
            </a:r>
            <a:r>
              <a:rPr lang="en-US" u="sng" dirty="0" smtClean="0"/>
              <a:t>beginning</a:t>
            </a:r>
            <a:r>
              <a:rPr lang="en-US" dirty="0" smtClean="0"/>
              <a:t> of class or when the teacher asks for it</a:t>
            </a:r>
          </a:p>
          <a:p>
            <a:r>
              <a:rPr lang="en-US" dirty="0" smtClean="0"/>
              <a:t>If it is turned in at </a:t>
            </a:r>
            <a:r>
              <a:rPr lang="en-US" u="sng" dirty="0" smtClean="0"/>
              <a:t>any</a:t>
            </a:r>
            <a:r>
              <a:rPr lang="en-US" dirty="0" smtClean="0"/>
              <a:t> other time (even if it is during the same school day) the assignment will be considered to be late</a:t>
            </a:r>
          </a:p>
          <a:p>
            <a:r>
              <a:rPr lang="en-US" dirty="0" smtClean="0"/>
              <a:t>Late assignments will automatically receive a 25% off your grade</a:t>
            </a:r>
          </a:p>
          <a:p>
            <a:r>
              <a:rPr lang="en-US" dirty="0" smtClean="0"/>
              <a:t>Late assignments turned in after two days will receive a 50% off your grade</a:t>
            </a:r>
          </a:p>
          <a:p>
            <a:r>
              <a:rPr lang="en-US" dirty="0" smtClean="0"/>
              <a:t>Late assignments will not be accepted after three days</a:t>
            </a:r>
          </a:p>
          <a:p>
            <a:r>
              <a:rPr lang="en-US" dirty="0" smtClean="0"/>
              <a:t>Homework will be part of your grade</a:t>
            </a:r>
          </a:p>
          <a:p>
            <a:endParaRPr lang="en-U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44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Neat</a:t>
            </a:r>
            <a:r>
              <a:rPr lang="es-MX" dirty="0" smtClean="0"/>
              <a:t> </a:t>
            </a:r>
            <a:r>
              <a:rPr lang="es-MX" dirty="0" err="1" smtClean="0"/>
              <a:t>assignments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accept</a:t>
            </a:r>
            <a:r>
              <a:rPr lang="es-MX" dirty="0" smtClean="0"/>
              <a:t> </a:t>
            </a:r>
            <a:r>
              <a:rPr lang="es-MX" dirty="0" err="1" smtClean="0"/>
              <a:t>homework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assignments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are </a:t>
            </a:r>
            <a:r>
              <a:rPr lang="es-MX" dirty="0" err="1" smtClean="0"/>
              <a:t>not</a:t>
            </a:r>
            <a:r>
              <a:rPr lang="es-MX" dirty="0"/>
              <a:t> </a:t>
            </a:r>
            <a:r>
              <a:rPr lang="es-MX" dirty="0" smtClean="0"/>
              <a:t>presentable (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includes</a:t>
            </a:r>
            <a:r>
              <a:rPr lang="es-MX" dirty="0" smtClean="0"/>
              <a:t> </a:t>
            </a:r>
            <a:r>
              <a:rPr lang="es-MX" dirty="0" err="1" smtClean="0"/>
              <a:t>handwritting</a:t>
            </a:r>
            <a:r>
              <a:rPr lang="es-MX" dirty="0" smtClean="0"/>
              <a:t>)</a:t>
            </a:r>
          </a:p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asked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re-do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assignment</a:t>
            </a:r>
            <a:r>
              <a:rPr lang="es-MX" dirty="0" smtClean="0"/>
              <a:t>,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10% off </a:t>
            </a:r>
            <a:r>
              <a:rPr lang="es-MX" dirty="0" err="1" smtClean="0"/>
              <a:t>your</a:t>
            </a:r>
            <a:r>
              <a:rPr lang="es-MX" dirty="0" smtClean="0"/>
              <a:t> grade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348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school?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your responsibility to catch up!</a:t>
            </a:r>
          </a:p>
          <a:p>
            <a:r>
              <a:rPr lang="en-US" dirty="0" smtClean="0"/>
              <a:t>Your assignments will be placed in the folders on the wall. It is your responsibility to grab them!</a:t>
            </a:r>
          </a:p>
          <a:p>
            <a:r>
              <a:rPr lang="en-US" dirty="0" smtClean="0"/>
              <a:t>The amount of time you’ll have to turn in your assignments will be proportional to the amount of time you were gone (example: If you miss one day, you will have one day to turn your assignments in. If you miss 3 days you will have three days to turn them in etc.) </a:t>
            </a:r>
            <a:r>
              <a:rPr lang="en-US" i="1" dirty="0" smtClean="0"/>
              <a:t>Late homework/assignments policy still applies</a:t>
            </a:r>
          </a:p>
          <a:p>
            <a:r>
              <a:rPr lang="en-US" dirty="0" smtClean="0"/>
              <a:t>If you miss school and have an acceptable excuse, you will be allowed to take your daily quizzes </a:t>
            </a:r>
            <a:r>
              <a:rPr lang="en-US" u="sng" dirty="0" smtClean="0"/>
              <a:t>during recess</a:t>
            </a:r>
            <a:r>
              <a:rPr lang="en-US" dirty="0" smtClean="0"/>
              <a:t>. However, it is your responsibility to ask the teacher for your quiz. If you fail to do this, you will receive a zero on those quizzes (But remember that the three lowest grades will be dropped. So you can choose not to take the quizzes)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14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not be tolerated</a:t>
            </a:r>
          </a:p>
          <a:p>
            <a:r>
              <a:rPr lang="en-US" dirty="0" smtClean="0"/>
              <a:t>Students involved will receive an automatic ZERO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36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2376</TotalTime>
  <Words>1193</Words>
  <Application>Microsoft Office PowerPoint</Application>
  <PresentationFormat>Presentación en pantalla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Apothecary</vt:lpstr>
      <vt:lpstr>Science</vt:lpstr>
      <vt:lpstr>Everyday when you walk in…</vt:lpstr>
      <vt:lpstr>Daily quizzes</vt:lpstr>
      <vt:lpstr>Be on time</vt:lpstr>
      <vt:lpstr>Be on time</vt:lpstr>
      <vt:lpstr>Late homework/assignments</vt:lpstr>
      <vt:lpstr>Neat assignments</vt:lpstr>
      <vt:lpstr>Missed school?</vt:lpstr>
      <vt:lpstr>Plagiarism </vt:lpstr>
      <vt:lpstr>Bathroom and eating rules</vt:lpstr>
      <vt:lpstr>The use of ipads and cellphones</vt:lpstr>
      <vt:lpstr>Keep the classroom clean and do not waste material</vt:lpstr>
      <vt:lpstr>Science Website</vt:lpstr>
      <vt:lpstr>Classroom rules </vt:lpstr>
      <vt:lpstr>Discipline- «take five min»</vt:lpstr>
      <vt:lpstr>Science honor roll</vt:lpstr>
      <vt:lpstr>Homework- DUE THE NEXT CLASS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</dc:title>
  <dc:creator>Akash</dc:creator>
  <cp:lastModifiedBy>ERICA_MONTES</cp:lastModifiedBy>
  <cp:revision>43</cp:revision>
  <dcterms:created xsi:type="dcterms:W3CDTF">2013-02-03T16:35:20Z</dcterms:created>
  <dcterms:modified xsi:type="dcterms:W3CDTF">2013-08-19T03:47:39Z</dcterms:modified>
</cp:coreProperties>
</file>