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1" r:id="rId17"/>
    <p:sldId id="273"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393354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19150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08986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132903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69948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23399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88061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15655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22562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144841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D095076-43A4-462C-8445-F3FF568CFD88}" type="datetimeFigureOut">
              <a:rPr lang="es-MX" smtClean="0"/>
              <a:t>05/11/2014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EB3E81-80BE-4AC3-9790-46F187554F22}" type="slidenum">
              <a:rPr lang="es-MX" smtClean="0"/>
              <a:t>‹#›</a:t>
            </a:fld>
            <a:endParaRPr lang="es-MX"/>
          </a:p>
        </p:txBody>
      </p:sp>
    </p:spTree>
    <p:extLst>
      <p:ext uri="{BB962C8B-B14F-4D97-AF65-F5344CB8AC3E}">
        <p14:creationId xmlns:p14="http://schemas.microsoft.com/office/powerpoint/2010/main" val="231175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95076-43A4-462C-8445-F3FF568CFD88}" type="datetimeFigureOut">
              <a:rPr lang="es-MX" smtClean="0"/>
              <a:t>05/11/2014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B3E81-80BE-4AC3-9790-46F187554F22}" type="slidenum">
              <a:rPr lang="es-MX" smtClean="0"/>
              <a:t>‹#›</a:t>
            </a:fld>
            <a:endParaRPr lang="es-MX"/>
          </a:p>
        </p:txBody>
      </p:sp>
    </p:spTree>
    <p:extLst>
      <p:ext uri="{BB962C8B-B14F-4D97-AF65-F5344CB8AC3E}">
        <p14:creationId xmlns:p14="http://schemas.microsoft.com/office/powerpoint/2010/main" val="3045138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err="1" smtClean="0"/>
              <a:t>Work</a:t>
            </a:r>
            <a:r>
              <a:rPr lang="es-MX" dirty="0" smtClean="0"/>
              <a:t> and </a:t>
            </a:r>
            <a:r>
              <a:rPr lang="es-MX" dirty="0" err="1" smtClean="0"/>
              <a:t>Energy</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228805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Nuclear </a:t>
            </a:r>
            <a:r>
              <a:rPr lang="es-MX" dirty="0" err="1" smtClean="0"/>
              <a:t>energy</a:t>
            </a:r>
            <a:endParaRPr lang="es-MX" dirty="0"/>
          </a:p>
        </p:txBody>
      </p:sp>
      <p:sp>
        <p:nvSpPr>
          <p:cNvPr id="3" name="2 Marcador de contenido"/>
          <p:cNvSpPr>
            <a:spLocks noGrp="1"/>
          </p:cNvSpPr>
          <p:nvPr>
            <p:ph idx="1"/>
          </p:nvPr>
        </p:nvSpPr>
        <p:spPr>
          <a:xfrm>
            <a:off x="467544" y="1340768"/>
            <a:ext cx="8229600" cy="4525963"/>
          </a:xfrm>
        </p:spPr>
        <p:txBody>
          <a:bodyPr/>
          <a:lstStyle/>
          <a:p>
            <a:r>
              <a:rPr lang="en-US" b="1" dirty="0"/>
              <a:t>Nuclear energy</a:t>
            </a:r>
            <a:r>
              <a:rPr lang="en-US" dirty="0"/>
              <a:t> is energy stored in the nucleus of an atom — the energy that holds the nucleus together. Very large amounts of energy can be released when the nuclei are combined or split apart. Nuclear power plants split the nuclei of uranium atoms in a process called </a:t>
            </a:r>
            <a:r>
              <a:rPr lang="en-US" b="1" dirty="0"/>
              <a:t>fission</a:t>
            </a:r>
            <a:r>
              <a:rPr lang="en-US" dirty="0"/>
              <a:t>. The sun combines the nuclei of hydrogen atoms in a process called </a:t>
            </a:r>
            <a:r>
              <a:rPr lang="en-US" b="1" dirty="0"/>
              <a:t>fusion</a:t>
            </a:r>
            <a:r>
              <a:rPr lang="en-US" dirty="0"/>
              <a:t>.</a:t>
            </a:r>
            <a:endParaRPr lang="es-MX" dirty="0"/>
          </a:p>
        </p:txBody>
      </p:sp>
      <p:pic>
        <p:nvPicPr>
          <p:cNvPr id="3074" name="Picture 2" descr="http://ecpresentation.com/wp-content/uploads/2013/10/nuclear_enery_descrip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1712" y="5397917"/>
            <a:ext cx="2592288" cy="14095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fplsafetyworld.com/templates/kidskorner/images/lh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274261"/>
            <a:ext cx="2742828" cy="153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50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Gravitational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n-US" b="1" dirty="0"/>
              <a:t>Gravitational energy</a:t>
            </a:r>
            <a:r>
              <a:rPr lang="en-US" dirty="0"/>
              <a:t> is energy stored in an object's height. The higher and heavier the object, the more gravitational energy is stored. When you ride a bicycle down a steep hill and pick up speed, the gravitational energy is being converted to motion energy. </a:t>
            </a:r>
            <a:endParaRPr lang="es-MX" dirty="0"/>
          </a:p>
        </p:txBody>
      </p:sp>
      <p:pic>
        <p:nvPicPr>
          <p:cNvPr id="4098" name="Picture 2" descr="http://www.bbc.co.uk/schools/gcsebitesize/science/images/energy_grav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581128"/>
            <a:ext cx="215265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resources.yesican-science.ca/energy_flow/images/potential_energy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4584251"/>
            <a:ext cx="1993404" cy="1907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88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Radiant</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n-US" b="1" dirty="0"/>
              <a:t>Radiant energy</a:t>
            </a:r>
            <a:r>
              <a:rPr lang="en-US" dirty="0"/>
              <a:t> is electromagnetic energy that travels in transverse waves. Radiant energy includes visible light, x-rays, gamma rays and radio waves. Light is one type of radiant energy. Sunshine is radiant energy, which provides the fuel and warmth that make life on Earth possible</a:t>
            </a:r>
            <a:endParaRPr lang="es-MX" dirty="0"/>
          </a:p>
        </p:txBody>
      </p:sp>
      <p:pic>
        <p:nvPicPr>
          <p:cNvPr id="5122" name="Picture 2" descr="http://legacy.hopkinsville.kctcs.edu/instructors/Jason-Arnold/VLI/m2cellfunctionandenergetics/f6-04_radiant_energy-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4572850"/>
            <a:ext cx="1940259" cy="2143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3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Thermal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n-US" b="1" dirty="0"/>
              <a:t>Thermal energy</a:t>
            </a:r>
            <a:r>
              <a:rPr lang="en-US" dirty="0"/>
              <a:t>, or heat, is the vibration and movement of the atoms and molecules within substances. As an object is heated up, its atoms and molecules move and collide faster. Geothermal energy is the thermal energy in the Earth</a:t>
            </a:r>
            <a:endParaRPr lang="es-MX" dirty="0"/>
          </a:p>
        </p:txBody>
      </p:sp>
      <p:pic>
        <p:nvPicPr>
          <p:cNvPr id="6146" name="Picture 2" descr="http://zebu.uoregon.edu/~soper/Physics/radi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365104"/>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2.gstatic.com/images?q=tbn:ANd9GcQiYhMIAJv-nYFjpSx2n5bHv8feDAHpzNwpoLx-OJJs81uf4TzlR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285959"/>
            <a:ext cx="3559473" cy="2063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16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Sound</a:t>
            </a:r>
            <a:endParaRPr lang="es-MX" dirty="0"/>
          </a:p>
        </p:txBody>
      </p:sp>
      <p:sp>
        <p:nvSpPr>
          <p:cNvPr id="3" name="2 Marcador de contenido"/>
          <p:cNvSpPr>
            <a:spLocks noGrp="1"/>
          </p:cNvSpPr>
          <p:nvPr>
            <p:ph idx="1"/>
          </p:nvPr>
        </p:nvSpPr>
        <p:spPr/>
        <p:txBody>
          <a:bodyPr/>
          <a:lstStyle/>
          <a:p>
            <a:r>
              <a:rPr lang="en-US" b="1" dirty="0"/>
              <a:t>Sound</a:t>
            </a:r>
            <a:r>
              <a:rPr lang="en-US" dirty="0"/>
              <a:t> is the movement of energy through substances in longitudinal (compression/rarefaction) waves. Sound is produced when a force causes an object or substance to vibrate — the energy is transferred through the substance in a wave. Typically, the energy in sound is far less than other forms of energy.</a:t>
            </a:r>
            <a:endParaRPr lang="es-MX" dirty="0"/>
          </a:p>
        </p:txBody>
      </p:sp>
      <p:pic>
        <p:nvPicPr>
          <p:cNvPr id="7170" name="Picture 2" descr="http://www.ihpublishing.freeuk.com/_borders/ks2y6a06.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116632"/>
            <a:ext cx="2880320" cy="144809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proprofs.com/quiz-school/upload/yuiupload/16494340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5061889"/>
            <a:ext cx="2033588" cy="17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52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Electrical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n-US" b="1" dirty="0"/>
              <a:t>Electrical energy</a:t>
            </a:r>
            <a:r>
              <a:rPr lang="en-US" dirty="0"/>
              <a:t> is delivered by tiny charged particles called electrons, typically moving through a wire. Lightning is an example of electrical energy in nature, so powerful that it is not confined to a wire</a:t>
            </a:r>
            <a:endParaRPr lang="es-MX" dirty="0"/>
          </a:p>
        </p:txBody>
      </p:sp>
      <p:pic>
        <p:nvPicPr>
          <p:cNvPr id="8194" name="Picture 2" descr="http://www.bbc.co.uk/schools/gcsebitesize/science/images/energy_electric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293096"/>
            <a:ext cx="215265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ullivan.sbcisd.net/wp-content/uploads/2012/10/plu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4224264"/>
            <a:ext cx="2598691" cy="2290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784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Laws</a:t>
            </a:r>
            <a:r>
              <a:rPr lang="es-MX" dirty="0" smtClean="0"/>
              <a:t> of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Conservation</a:t>
            </a:r>
            <a:r>
              <a:rPr lang="es-MX" dirty="0" smtClean="0"/>
              <a:t> of </a:t>
            </a:r>
            <a:r>
              <a:rPr lang="es-MX" dirty="0" err="1" smtClean="0"/>
              <a:t>energy</a:t>
            </a:r>
            <a:endParaRPr lang="es-MX" dirty="0" smtClean="0"/>
          </a:p>
          <a:p>
            <a:pPr lvl="1"/>
            <a:r>
              <a:rPr lang="es-MX" dirty="0" err="1" smtClean="0"/>
              <a:t>Energy</a:t>
            </a:r>
            <a:r>
              <a:rPr lang="es-MX" dirty="0" smtClean="0"/>
              <a:t> </a:t>
            </a:r>
            <a:r>
              <a:rPr lang="es-MX" dirty="0" err="1" smtClean="0"/>
              <a:t>is</a:t>
            </a:r>
            <a:r>
              <a:rPr lang="es-MX" dirty="0" smtClean="0"/>
              <a:t> </a:t>
            </a:r>
            <a:r>
              <a:rPr lang="es-MX" dirty="0" err="1" smtClean="0"/>
              <a:t>neither</a:t>
            </a:r>
            <a:r>
              <a:rPr lang="es-MX" dirty="0" smtClean="0"/>
              <a:t> </a:t>
            </a:r>
            <a:r>
              <a:rPr lang="es-MX" dirty="0" err="1" smtClean="0"/>
              <a:t>creted</a:t>
            </a:r>
            <a:r>
              <a:rPr lang="es-MX" dirty="0" smtClean="0"/>
              <a:t> </a:t>
            </a:r>
            <a:r>
              <a:rPr lang="es-MX" dirty="0" err="1" smtClean="0"/>
              <a:t>nor</a:t>
            </a:r>
            <a:r>
              <a:rPr lang="es-MX" dirty="0" smtClean="0"/>
              <a:t> </a:t>
            </a:r>
            <a:r>
              <a:rPr lang="es-MX" dirty="0" err="1" smtClean="0"/>
              <a:t>destroyed</a:t>
            </a:r>
            <a:r>
              <a:rPr lang="es-MX" dirty="0" smtClean="0"/>
              <a:t>. </a:t>
            </a:r>
            <a:r>
              <a:rPr lang="es-MX" dirty="0" err="1" smtClean="0"/>
              <a:t>When</a:t>
            </a:r>
            <a:r>
              <a:rPr lang="es-MX" dirty="0" smtClean="0"/>
              <a:t> </a:t>
            </a:r>
            <a:r>
              <a:rPr lang="es-MX" dirty="0" err="1" smtClean="0"/>
              <a:t>we</a:t>
            </a:r>
            <a:r>
              <a:rPr lang="es-MX" dirty="0" smtClean="0"/>
              <a:t> use </a:t>
            </a:r>
            <a:r>
              <a:rPr lang="es-MX" dirty="0" err="1" smtClean="0"/>
              <a:t>energy</a:t>
            </a:r>
            <a:r>
              <a:rPr lang="es-MX" dirty="0" smtClean="0"/>
              <a:t>, </a:t>
            </a:r>
            <a:r>
              <a:rPr lang="es-MX" dirty="0" err="1" smtClean="0"/>
              <a:t>it</a:t>
            </a:r>
            <a:r>
              <a:rPr lang="es-MX" dirty="0" smtClean="0"/>
              <a:t> </a:t>
            </a:r>
            <a:r>
              <a:rPr lang="es-MX" dirty="0" err="1" smtClean="0"/>
              <a:t>doesn´t</a:t>
            </a:r>
            <a:r>
              <a:rPr lang="es-MX" dirty="0" smtClean="0"/>
              <a:t> </a:t>
            </a:r>
            <a:r>
              <a:rPr lang="es-MX" dirty="0" err="1" smtClean="0"/>
              <a:t>disappear</a:t>
            </a:r>
            <a:r>
              <a:rPr lang="es-MX" dirty="0" smtClean="0"/>
              <a:t>; </a:t>
            </a:r>
            <a:r>
              <a:rPr lang="es-MX" dirty="0" err="1" smtClean="0"/>
              <a:t>we</a:t>
            </a:r>
            <a:r>
              <a:rPr lang="es-MX" dirty="0" smtClean="0"/>
              <a:t> </a:t>
            </a:r>
            <a:r>
              <a:rPr lang="es-MX" dirty="0" err="1" smtClean="0"/>
              <a:t>change</a:t>
            </a:r>
            <a:r>
              <a:rPr lang="es-MX" dirty="0" smtClean="0"/>
              <a:t> </a:t>
            </a:r>
            <a:r>
              <a:rPr lang="es-MX" dirty="0" err="1" smtClean="0"/>
              <a:t>it</a:t>
            </a:r>
            <a:r>
              <a:rPr lang="es-MX" dirty="0" smtClean="0"/>
              <a:t> </a:t>
            </a:r>
            <a:r>
              <a:rPr lang="es-MX" dirty="0" err="1" smtClean="0"/>
              <a:t>from</a:t>
            </a:r>
            <a:r>
              <a:rPr lang="es-MX" dirty="0" smtClean="0"/>
              <a:t> </a:t>
            </a:r>
            <a:r>
              <a:rPr lang="es-MX" dirty="0" err="1" smtClean="0"/>
              <a:t>one</a:t>
            </a:r>
            <a:r>
              <a:rPr lang="es-MX" dirty="0" smtClean="0"/>
              <a:t> </a:t>
            </a:r>
            <a:r>
              <a:rPr lang="es-MX" dirty="0" err="1" smtClean="0"/>
              <a:t>form</a:t>
            </a:r>
            <a:r>
              <a:rPr lang="es-MX" dirty="0" smtClean="0"/>
              <a:t> of </a:t>
            </a:r>
            <a:r>
              <a:rPr lang="es-MX" dirty="0" err="1" smtClean="0"/>
              <a:t>energy</a:t>
            </a:r>
            <a:r>
              <a:rPr lang="es-MX" dirty="0" smtClean="0"/>
              <a:t> </a:t>
            </a:r>
            <a:r>
              <a:rPr lang="es-MX" dirty="0" err="1" smtClean="0"/>
              <a:t>to</a:t>
            </a:r>
            <a:r>
              <a:rPr lang="es-MX" dirty="0" smtClean="0"/>
              <a:t> </a:t>
            </a:r>
            <a:r>
              <a:rPr lang="es-MX" dirty="0" err="1" smtClean="0"/>
              <a:t>another</a:t>
            </a:r>
            <a:endParaRPr lang="es-MX" dirty="0"/>
          </a:p>
        </p:txBody>
      </p:sp>
      <p:pic>
        <p:nvPicPr>
          <p:cNvPr id="9218" name="Picture 2" descr="http://simplebooklet.com/userFiles/a/5/3/8/8/3/8CKFq6eHCej04fc9I5vyFU/D7LzLRT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64502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7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Examples</a:t>
            </a:r>
            <a:endParaRPr lang="es-MX" dirty="0"/>
          </a:p>
        </p:txBody>
      </p:sp>
      <p:sp>
        <p:nvSpPr>
          <p:cNvPr id="3" name="2 Marcador de contenido"/>
          <p:cNvSpPr>
            <a:spLocks noGrp="1"/>
          </p:cNvSpPr>
          <p:nvPr>
            <p:ph idx="1"/>
          </p:nvPr>
        </p:nvSpPr>
        <p:spPr/>
        <p:txBody>
          <a:bodyPr/>
          <a:lstStyle/>
          <a:p>
            <a:pPr marL="0" indent="0">
              <a:buNone/>
            </a:pPr>
            <a:r>
              <a:rPr lang="es-MX" dirty="0" smtClean="0"/>
              <a:t>1- </a:t>
            </a:r>
            <a:r>
              <a:rPr lang="es-MX" dirty="0" err="1" smtClean="0"/>
              <a:t>Electrical</a:t>
            </a:r>
            <a:r>
              <a:rPr lang="es-MX" dirty="0" smtClean="0"/>
              <a:t> </a:t>
            </a:r>
            <a:r>
              <a:rPr lang="es-MX" dirty="0" err="1" smtClean="0"/>
              <a:t>energy</a:t>
            </a:r>
            <a:r>
              <a:rPr lang="es-MX" dirty="0" smtClean="0"/>
              <a:t> </a:t>
            </a:r>
            <a:r>
              <a:rPr lang="es-MX" dirty="0" err="1" smtClean="0"/>
              <a:t>from</a:t>
            </a:r>
            <a:r>
              <a:rPr lang="es-MX" dirty="0" smtClean="0"/>
              <a:t> </a:t>
            </a:r>
            <a:r>
              <a:rPr lang="es-MX" dirty="0" err="1" smtClean="0"/>
              <a:t>toaster</a:t>
            </a:r>
            <a:r>
              <a:rPr lang="es-MX" dirty="0" smtClean="0"/>
              <a:t> </a:t>
            </a:r>
            <a:r>
              <a:rPr lang="es-MX" dirty="0" smtClean="0">
                <a:sym typeface="Wingdings" panose="05000000000000000000" pitchFamily="2" charset="2"/>
              </a:rPr>
              <a:t> </a:t>
            </a:r>
            <a:r>
              <a:rPr lang="es-MX" dirty="0" err="1" smtClean="0">
                <a:sym typeface="Wingdings" panose="05000000000000000000" pitchFamily="2" charset="2"/>
              </a:rPr>
              <a:t>heat</a:t>
            </a:r>
            <a:r>
              <a:rPr lang="es-MX" dirty="0" smtClean="0">
                <a:sym typeface="Wingdings" panose="05000000000000000000" pitchFamily="2" charset="2"/>
              </a:rPr>
              <a:t> </a:t>
            </a:r>
            <a:r>
              <a:rPr lang="es-MX" dirty="0" err="1" smtClean="0">
                <a:sym typeface="Wingdings" panose="05000000000000000000" pitchFamily="2" charset="2"/>
              </a:rPr>
              <a:t>energy</a:t>
            </a:r>
            <a:endParaRPr lang="es-MX" dirty="0" smtClean="0">
              <a:sym typeface="Wingdings" panose="05000000000000000000" pitchFamily="2" charset="2"/>
            </a:endParaRPr>
          </a:p>
          <a:p>
            <a:pPr marL="0" indent="0">
              <a:buNone/>
            </a:pPr>
            <a:r>
              <a:rPr lang="es-MX" dirty="0" smtClean="0">
                <a:sym typeface="Wingdings" panose="05000000000000000000" pitchFamily="2" charset="2"/>
              </a:rPr>
              <a:t>2- </a:t>
            </a:r>
            <a:r>
              <a:rPr lang="es-MX" dirty="0" err="1" smtClean="0">
                <a:sym typeface="Wingdings" panose="05000000000000000000" pitchFamily="2" charset="2"/>
              </a:rPr>
              <a:t>Radiant</a:t>
            </a:r>
            <a:r>
              <a:rPr lang="es-MX" dirty="0" smtClean="0">
                <a:sym typeface="Wingdings" panose="05000000000000000000" pitchFamily="2" charset="2"/>
              </a:rPr>
              <a:t> </a:t>
            </a:r>
            <a:r>
              <a:rPr lang="es-MX" dirty="0" err="1" smtClean="0">
                <a:sym typeface="Wingdings" panose="05000000000000000000" pitchFamily="2" charset="2"/>
              </a:rPr>
              <a:t>energy</a:t>
            </a:r>
            <a:r>
              <a:rPr lang="es-MX" dirty="0" smtClean="0">
                <a:sym typeface="Wingdings" panose="05000000000000000000" pitchFamily="2" charset="2"/>
              </a:rPr>
              <a:t> </a:t>
            </a:r>
            <a:r>
              <a:rPr lang="es-MX" dirty="0" err="1" smtClean="0">
                <a:sym typeface="Wingdings" panose="05000000000000000000" pitchFamily="2" charset="2"/>
              </a:rPr>
              <a:t>from</a:t>
            </a:r>
            <a:r>
              <a:rPr lang="es-MX" dirty="0" smtClean="0">
                <a:sym typeface="Wingdings" panose="05000000000000000000" pitchFamily="2" charset="2"/>
              </a:rPr>
              <a:t> </a:t>
            </a:r>
            <a:r>
              <a:rPr lang="es-MX" dirty="0" err="1" smtClean="0">
                <a:sym typeface="Wingdings" panose="05000000000000000000" pitchFamily="2" charset="2"/>
              </a:rPr>
              <a:t>the</a:t>
            </a:r>
            <a:r>
              <a:rPr lang="es-MX" dirty="0" smtClean="0">
                <a:sym typeface="Wingdings" panose="05000000000000000000" pitchFamily="2" charset="2"/>
              </a:rPr>
              <a:t> </a:t>
            </a:r>
            <a:r>
              <a:rPr lang="es-MX" dirty="0" err="1" smtClean="0">
                <a:sym typeface="Wingdings" panose="05000000000000000000" pitchFamily="2" charset="2"/>
              </a:rPr>
              <a:t>sun</a:t>
            </a:r>
            <a:r>
              <a:rPr lang="es-MX" dirty="0" smtClean="0">
                <a:sym typeface="Wingdings" panose="05000000000000000000" pitchFamily="2" charset="2"/>
              </a:rPr>
              <a:t>  </a:t>
            </a:r>
            <a:r>
              <a:rPr lang="es-MX" dirty="0" err="1" smtClean="0">
                <a:sym typeface="Wingdings" panose="05000000000000000000" pitchFamily="2" charset="2"/>
              </a:rPr>
              <a:t>electrical</a:t>
            </a:r>
            <a:r>
              <a:rPr lang="es-MX" dirty="0" smtClean="0">
                <a:sym typeface="Wingdings" panose="05000000000000000000" pitchFamily="2" charset="2"/>
              </a:rPr>
              <a:t> </a:t>
            </a:r>
            <a:r>
              <a:rPr lang="es-MX" dirty="0" err="1" smtClean="0">
                <a:sym typeface="Wingdings" panose="05000000000000000000" pitchFamily="2" charset="2"/>
              </a:rPr>
              <a:t>energy</a:t>
            </a:r>
            <a:endParaRPr lang="es-MX" dirty="0" smtClean="0">
              <a:sym typeface="Wingdings" panose="05000000000000000000" pitchFamily="2" charset="2"/>
            </a:endParaRPr>
          </a:p>
          <a:p>
            <a:pPr marL="0" indent="0">
              <a:buNone/>
            </a:pPr>
            <a:r>
              <a:rPr lang="es-MX" dirty="0" smtClean="0">
                <a:sym typeface="Wingdings" panose="05000000000000000000" pitchFamily="2" charset="2"/>
              </a:rPr>
              <a:t>3- </a:t>
            </a:r>
            <a:r>
              <a:rPr lang="es-MX" dirty="0" err="1" smtClean="0">
                <a:sym typeface="Wingdings" panose="05000000000000000000" pitchFamily="2" charset="2"/>
              </a:rPr>
              <a:t>Chemical</a:t>
            </a:r>
            <a:r>
              <a:rPr lang="es-MX" dirty="0" smtClean="0">
                <a:sym typeface="Wingdings" panose="05000000000000000000" pitchFamily="2" charset="2"/>
              </a:rPr>
              <a:t> </a:t>
            </a:r>
            <a:r>
              <a:rPr lang="es-MX" dirty="0" err="1" smtClean="0">
                <a:sym typeface="Wingdings" panose="05000000000000000000" pitchFamily="2" charset="2"/>
              </a:rPr>
              <a:t>energy</a:t>
            </a:r>
            <a:r>
              <a:rPr lang="es-MX" dirty="0" smtClean="0">
                <a:sym typeface="Wingdings" panose="05000000000000000000" pitchFamily="2" charset="2"/>
              </a:rPr>
              <a:t> </a:t>
            </a:r>
            <a:r>
              <a:rPr lang="es-MX" dirty="0" err="1" smtClean="0">
                <a:sym typeface="Wingdings" panose="05000000000000000000" pitchFamily="2" charset="2"/>
              </a:rPr>
              <a:t>from</a:t>
            </a:r>
            <a:r>
              <a:rPr lang="es-MX" dirty="0" smtClean="0">
                <a:sym typeface="Wingdings" panose="05000000000000000000" pitchFamily="2" charset="2"/>
              </a:rPr>
              <a:t> </a:t>
            </a:r>
            <a:r>
              <a:rPr lang="es-MX" dirty="0" err="1" smtClean="0">
                <a:sym typeface="Wingdings" panose="05000000000000000000" pitchFamily="2" charset="2"/>
              </a:rPr>
              <a:t>the</a:t>
            </a:r>
            <a:r>
              <a:rPr lang="es-MX" dirty="0" smtClean="0">
                <a:sym typeface="Wingdings" panose="05000000000000000000" pitchFamily="2" charset="2"/>
              </a:rPr>
              <a:t> </a:t>
            </a:r>
            <a:r>
              <a:rPr lang="es-MX" dirty="0" err="1" smtClean="0">
                <a:sym typeface="Wingdings" panose="05000000000000000000" pitchFamily="2" charset="2"/>
              </a:rPr>
              <a:t>food</a:t>
            </a:r>
            <a:r>
              <a:rPr lang="es-MX" dirty="0" smtClean="0">
                <a:sym typeface="Wingdings" panose="05000000000000000000" pitchFamily="2" charset="2"/>
              </a:rPr>
              <a:t> </a:t>
            </a:r>
            <a:r>
              <a:rPr lang="es-MX" dirty="0" err="1" smtClean="0">
                <a:sym typeface="Wingdings" panose="05000000000000000000" pitchFamily="2" charset="2"/>
              </a:rPr>
              <a:t>we</a:t>
            </a:r>
            <a:r>
              <a:rPr lang="es-MX" dirty="0" smtClean="0">
                <a:sym typeface="Wingdings" panose="05000000000000000000" pitchFamily="2" charset="2"/>
              </a:rPr>
              <a:t> </a:t>
            </a:r>
            <a:r>
              <a:rPr lang="es-MX" dirty="0" err="1" smtClean="0">
                <a:sym typeface="Wingdings" panose="05000000000000000000" pitchFamily="2" charset="2"/>
              </a:rPr>
              <a:t>eat</a:t>
            </a:r>
            <a:r>
              <a:rPr lang="es-MX" dirty="0" smtClean="0">
                <a:sym typeface="Wingdings" panose="05000000000000000000" pitchFamily="2" charset="2"/>
              </a:rPr>
              <a:t>  </a:t>
            </a:r>
            <a:r>
              <a:rPr lang="es-MX" dirty="0" err="1" smtClean="0">
                <a:sym typeface="Wingdings" panose="05000000000000000000" pitchFamily="2" charset="2"/>
              </a:rPr>
              <a:t>mechanical</a:t>
            </a:r>
            <a:r>
              <a:rPr lang="es-MX" dirty="0" smtClean="0">
                <a:sym typeface="Wingdings" panose="05000000000000000000" pitchFamily="2" charset="2"/>
              </a:rPr>
              <a:t> </a:t>
            </a:r>
            <a:r>
              <a:rPr lang="es-MX" dirty="0" err="1" smtClean="0">
                <a:sym typeface="Wingdings" panose="05000000000000000000" pitchFamily="2" charset="2"/>
              </a:rPr>
              <a:t>energy</a:t>
            </a:r>
            <a:r>
              <a:rPr lang="es-MX" dirty="0" smtClean="0">
                <a:sym typeface="Wingdings" panose="05000000000000000000" pitchFamily="2" charset="2"/>
              </a:rPr>
              <a:t> (</a:t>
            </a:r>
            <a:r>
              <a:rPr lang="es-MX" dirty="0" err="1" smtClean="0">
                <a:sym typeface="Wingdings" panose="05000000000000000000" pitchFamily="2" charset="2"/>
              </a:rPr>
              <a:t>running</a:t>
            </a:r>
            <a:r>
              <a:rPr lang="es-MX" dirty="0" smtClean="0">
                <a:sym typeface="Wingdings" panose="05000000000000000000" pitchFamily="2" charset="2"/>
              </a:rPr>
              <a:t> </a:t>
            </a:r>
            <a:r>
              <a:rPr lang="es-MX" dirty="0" err="1" smtClean="0">
                <a:sym typeface="Wingdings" panose="05000000000000000000" pitchFamily="2" charset="2"/>
              </a:rPr>
              <a:t>or</a:t>
            </a:r>
            <a:r>
              <a:rPr lang="es-MX" dirty="0" smtClean="0">
                <a:sym typeface="Wingdings" panose="05000000000000000000" pitchFamily="2" charset="2"/>
              </a:rPr>
              <a:t> </a:t>
            </a:r>
            <a:r>
              <a:rPr lang="es-MX" dirty="0" err="1" smtClean="0">
                <a:sym typeface="Wingdings" panose="05000000000000000000" pitchFamily="2" charset="2"/>
              </a:rPr>
              <a:t>walking</a:t>
            </a:r>
            <a:r>
              <a:rPr lang="es-MX" dirty="0" smtClean="0">
                <a:sym typeface="Wingdings" panose="05000000000000000000" pitchFamily="2" charset="2"/>
              </a:rPr>
              <a:t>)</a:t>
            </a:r>
            <a:endParaRPr lang="es-MX" dirty="0"/>
          </a:p>
        </p:txBody>
      </p:sp>
    </p:spTree>
    <p:extLst>
      <p:ext uri="{BB962C8B-B14F-4D97-AF65-F5344CB8AC3E}">
        <p14:creationId xmlns:p14="http://schemas.microsoft.com/office/powerpoint/2010/main" val="1113816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What</a:t>
            </a:r>
            <a:r>
              <a:rPr lang="es-MX" dirty="0" smtClean="0"/>
              <a:t> </a:t>
            </a:r>
            <a:r>
              <a:rPr lang="es-MX" dirty="0" err="1" smtClean="0"/>
              <a:t>is</a:t>
            </a:r>
            <a:r>
              <a:rPr lang="es-MX" dirty="0" smtClean="0"/>
              <a:t> </a:t>
            </a:r>
            <a:r>
              <a:rPr lang="es-MX" dirty="0" err="1" smtClean="0"/>
              <a:t>energy</a:t>
            </a:r>
            <a:r>
              <a:rPr lang="es-MX" dirty="0" smtClean="0"/>
              <a:t>? </a:t>
            </a:r>
            <a:r>
              <a:rPr lang="es-MX" dirty="0" err="1" smtClean="0"/>
              <a:t>What</a:t>
            </a:r>
            <a:r>
              <a:rPr lang="es-MX" dirty="0" smtClean="0"/>
              <a:t> </a:t>
            </a:r>
            <a:r>
              <a:rPr lang="es-MX" dirty="0" err="1" smtClean="0"/>
              <a:t>is</a:t>
            </a:r>
            <a:r>
              <a:rPr lang="es-MX" dirty="0" smtClean="0"/>
              <a:t> </a:t>
            </a:r>
            <a:r>
              <a:rPr lang="es-MX" dirty="0" err="1" smtClean="0"/>
              <a:t>work</a:t>
            </a:r>
            <a:r>
              <a:rPr lang="es-MX" dirty="0" smtClean="0"/>
              <a:t>?</a:t>
            </a:r>
            <a:endParaRPr lang="es-MX" dirty="0"/>
          </a:p>
        </p:txBody>
      </p:sp>
      <p:sp>
        <p:nvSpPr>
          <p:cNvPr id="3" name="2 Marcador de contenido"/>
          <p:cNvSpPr>
            <a:spLocks noGrp="1"/>
          </p:cNvSpPr>
          <p:nvPr>
            <p:ph idx="1"/>
          </p:nvPr>
        </p:nvSpPr>
        <p:spPr/>
        <p:txBody>
          <a:bodyPr/>
          <a:lstStyle/>
          <a:p>
            <a:r>
              <a:rPr lang="es-MX" dirty="0" err="1" smtClean="0"/>
              <a:t>Energy</a:t>
            </a:r>
            <a:r>
              <a:rPr lang="es-MX" dirty="0" smtClean="0"/>
              <a:t> </a:t>
            </a:r>
            <a:r>
              <a:rPr lang="es-MX" dirty="0" err="1" smtClean="0"/>
              <a:t>is</a:t>
            </a:r>
            <a:r>
              <a:rPr lang="es-MX" dirty="0" smtClean="0"/>
              <a:t> </a:t>
            </a:r>
            <a:r>
              <a:rPr lang="es-MX" dirty="0" err="1" smtClean="0"/>
              <a:t>the</a:t>
            </a:r>
            <a:r>
              <a:rPr lang="es-MX" dirty="0" smtClean="0"/>
              <a:t> </a:t>
            </a:r>
            <a:r>
              <a:rPr lang="es-MX" dirty="0" err="1" smtClean="0"/>
              <a:t>ability</a:t>
            </a:r>
            <a:r>
              <a:rPr lang="es-MX" dirty="0" smtClean="0"/>
              <a:t> </a:t>
            </a:r>
            <a:r>
              <a:rPr lang="es-MX" dirty="0" err="1" smtClean="0"/>
              <a:t>to</a:t>
            </a:r>
            <a:r>
              <a:rPr lang="es-MX" dirty="0" smtClean="0"/>
              <a:t> do </a:t>
            </a:r>
            <a:r>
              <a:rPr lang="es-MX" dirty="0" err="1" smtClean="0"/>
              <a:t>work</a:t>
            </a:r>
            <a:endParaRPr lang="es-MX" dirty="0" smtClean="0"/>
          </a:p>
          <a:p>
            <a:r>
              <a:rPr lang="es-MX" dirty="0" err="1" smtClean="0"/>
              <a:t>Work</a:t>
            </a:r>
            <a:r>
              <a:rPr lang="es-MX" dirty="0" smtClean="0"/>
              <a:t> </a:t>
            </a:r>
            <a:r>
              <a:rPr lang="es-MX" dirty="0" err="1" smtClean="0"/>
              <a:t>is</a:t>
            </a:r>
            <a:r>
              <a:rPr lang="es-MX" dirty="0" smtClean="0"/>
              <a:t> </a:t>
            </a:r>
            <a:r>
              <a:rPr lang="es-MX" dirty="0" err="1" smtClean="0"/>
              <a:t>the</a:t>
            </a:r>
            <a:r>
              <a:rPr lang="es-MX" dirty="0" smtClean="0"/>
              <a:t> </a:t>
            </a:r>
            <a:r>
              <a:rPr lang="es-MX" dirty="0" err="1" smtClean="0"/>
              <a:t>energy</a:t>
            </a:r>
            <a:r>
              <a:rPr lang="es-MX" dirty="0" smtClean="0"/>
              <a:t> </a:t>
            </a:r>
            <a:r>
              <a:rPr lang="es-MX" dirty="0" err="1" smtClean="0"/>
              <a:t>transfered</a:t>
            </a:r>
            <a:r>
              <a:rPr lang="es-MX" dirty="0" smtClean="0"/>
              <a:t> </a:t>
            </a:r>
            <a:r>
              <a:rPr lang="es-MX" dirty="0" err="1" smtClean="0"/>
              <a:t>by</a:t>
            </a:r>
            <a:r>
              <a:rPr lang="es-MX" dirty="0" smtClean="0"/>
              <a:t> </a:t>
            </a:r>
            <a:r>
              <a:rPr lang="es-MX" dirty="0" err="1" smtClean="0"/>
              <a:t>force</a:t>
            </a:r>
            <a:r>
              <a:rPr lang="es-MX" dirty="0" smtClean="0"/>
              <a:t> (</a:t>
            </a:r>
            <a:r>
              <a:rPr lang="es-MX" dirty="0" err="1" smtClean="0"/>
              <a:t>using</a:t>
            </a:r>
            <a:r>
              <a:rPr lang="es-MX" dirty="0" smtClean="0"/>
              <a:t> a </a:t>
            </a:r>
            <a:r>
              <a:rPr lang="es-MX" dirty="0" err="1" smtClean="0"/>
              <a:t>force</a:t>
            </a:r>
            <a:r>
              <a:rPr lang="es-MX" dirty="0" smtClean="0"/>
              <a:t> </a:t>
            </a:r>
            <a:r>
              <a:rPr lang="es-MX" dirty="0" err="1" smtClean="0"/>
              <a:t>to</a:t>
            </a:r>
            <a:r>
              <a:rPr lang="es-MX" dirty="0" smtClean="0"/>
              <a:t> </a:t>
            </a:r>
            <a:r>
              <a:rPr lang="es-MX" dirty="0" err="1" smtClean="0"/>
              <a:t>move</a:t>
            </a:r>
            <a:r>
              <a:rPr lang="es-MX" dirty="0" smtClean="0"/>
              <a:t> </a:t>
            </a:r>
            <a:r>
              <a:rPr lang="es-MX" dirty="0" err="1" smtClean="0"/>
              <a:t>an</a:t>
            </a:r>
            <a:r>
              <a:rPr lang="es-MX" dirty="0" smtClean="0"/>
              <a:t> </a:t>
            </a:r>
            <a:r>
              <a:rPr lang="es-MX" dirty="0" err="1" smtClean="0"/>
              <a:t>object</a:t>
            </a:r>
            <a:r>
              <a:rPr lang="es-MX" dirty="0" smtClean="0"/>
              <a:t>)</a:t>
            </a:r>
            <a:endParaRPr lang="es-MX" dirty="0"/>
          </a:p>
        </p:txBody>
      </p:sp>
    </p:spTree>
    <p:extLst>
      <p:ext uri="{BB962C8B-B14F-4D97-AF65-F5344CB8AC3E}">
        <p14:creationId xmlns:p14="http://schemas.microsoft.com/office/powerpoint/2010/main" val="137545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Two</a:t>
            </a:r>
            <a:r>
              <a:rPr lang="es-MX" dirty="0" smtClean="0"/>
              <a:t> </a:t>
            </a:r>
            <a:r>
              <a:rPr lang="es-MX" dirty="0" err="1" smtClean="0"/>
              <a:t>types</a:t>
            </a:r>
            <a:r>
              <a:rPr lang="es-MX" dirty="0" smtClean="0"/>
              <a:t> of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Potential</a:t>
            </a:r>
            <a:r>
              <a:rPr lang="es-MX" dirty="0" smtClean="0"/>
              <a:t> </a:t>
            </a:r>
          </a:p>
          <a:p>
            <a:r>
              <a:rPr lang="es-MX" dirty="0" err="1" smtClean="0"/>
              <a:t>Kinetic</a:t>
            </a:r>
            <a:r>
              <a:rPr lang="es-MX" dirty="0" smtClean="0"/>
              <a:t> </a:t>
            </a:r>
            <a:endParaRPr lang="es-MX" dirty="0"/>
          </a:p>
        </p:txBody>
      </p:sp>
    </p:spTree>
    <p:extLst>
      <p:ext uri="{BB962C8B-B14F-4D97-AF65-F5344CB8AC3E}">
        <p14:creationId xmlns:p14="http://schemas.microsoft.com/office/powerpoint/2010/main" val="302036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Potential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Stored</a:t>
            </a:r>
            <a:r>
              <a:rPr lang="es-MX" dirty="0" smtClean="0"/>
              <a:t> </a:t>
            </a:r>
            <a:r>
              <a:rPr lang="es-MX" dirty="0" err="1" smtClean="0"/>
              <a:t>energy</a:t>
            </a:r>
            <a:endParaRPr lang="es-MX" dirty="0" smtClean="0"/>
          </a:p>
          <a:p>
            <a:r>
              <a:rPr lang="es-MX" dirty="0" err="1" smtClean="0"/>
              <a:t>Potential</a:t>
            </a:r>
            <a:r>
              <a:rPr lang="es-MX" dirty="0" smtClean="0"/>
              <a:t> </a:t>
            </a:r>
            <a:r>
              <a:rPr lang="es-MX" dirty="0" smtClean="0"/>
              <a:t>to </a:t>
            </a:r>
            <a:r>
              <a:rPr lang="es-MX" dirty="0" smtClean="0"/>
              <a:t>do </a:t>
            </a:r>
            <a:r>
              <a:rPr lang="es-MX" dirty="0" err="1" smtClean="0"/>
              <a:t>work</a:t>
            </a:r>
            <a:endParaRPr lang="es-MX" dirty="0"/>
          </a:p>
        </p:txBody>
      </p:sp>
    </p:spTree>
    <p:extLst>
      <p:ext uri="{BB962C8B-B14F-4D97-AF65-F5344CB8AC3E}">
        <p14:creationId xmlns:p14="http://schemas.microsoft.com/office/powerpoint/2010/main" val="40188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Kinetic</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Energy</a:t>
            </a:r>
            <a:r>
              <a:rPr lang="es-MX" dirty="0" smtClean="0"/>
              <a:t> of </a:t>
            </a:r>
            <a:r>
              <a:rPr lang="es-MX" dirty="0" err="1" smtClean="0"/>
              <a:t>motion</a:t>
            </a:r>
            <a:endParaRPr lang="es-MX" dirty="0" smtClean="0"/>
          </a:p>
          <a:p>
            <a:r>
              <a:rPr lang="es-MX" dirty="0" err="1" smtClean="0"/>
              <a:t>It</a:t>
            </a:r>
            <a:r>
              <a:rPr lang="es-MX" dirty="0" smtClean="0"/>
              <a:t> can be </a:t>
            </a:r>
            <a:r>
              <a:rPr lang="es-MX" dirty="0" err="1" smtClean="0"/>
              <a:t>the</a:t>
            </a:r>
            <a:r>
              <a:rPr lang="es-MX" dirty="0" smtClean="0"/>
              <a:t> </a:t>
            </a:r>
            <a:r>
              <a:rPr lang="es-MX" dirty="0" err="1" smtClean="0"/>
              <a:t>motion</a:t>
            </a:r>
            <a:r>
              <a:rPr lang="es-MX" dirty="0" smtClean="0"/>
              <a:t> of </a:t>
            </a:r>
            <a:r>
              <a:rPr lang="es-MX" dirty="0" err="1" smtClean="0"/>
              <a:t>waves</a:t>
            </a:r>
            <a:r>
              <a:rPr lang="es-MX" dirty="0" smtClean="0"/>
              <a:t>, </a:t>
            </a:r>
            <a:r>
              <a:rPr lang="es-MX" dirty="0" err="1" smtClean="0"/>
              <a:t>electrons</a:t>
            </a:r>
            <a:r>
              <a:rPr lang="es-MX" dirty="0" smtClean="0"/>
              <a:t>, </a:t>
            </a:r>
            <a:r>
              <a:rPr lang="es-MX" dirty="0" err="1" smtClean="0"/>
              <a:t>atoms</a:t>
            </a:r>
            <a:r>
              <a:rPr lang="es-MX" dirty="0" smtClean="0"/>
              <a:t>, </a:t>
            </a:r>
            <a:r>
              <a:rPr lang="es-MX" dirty="0" err="1" smtClean="0"/>
              <a:t>molecules</a:t>
            </a:r>
            <a:r>
              <a:rPr lang="es-MX" dirty="0" smtClean="0"/>
              <a:t>, </a:t>
            </a:r>
            <a:r>
              <a:rPr lang="es-MX" dirty="0" err="1" smtClean="0"/>
              <a:t>substances</a:t>
            </a:r>
            <a:r>
              <a:rPr lang="es-MX" dirty="0" smtClean="0"/>
              <a:t> and </a:t>
            </a:r>
            <a:r>
              <a:rPr lang="es-MX" dirty="0" err="1" smtClean="0"/>
              <a:t>objects</a:t>
            </a:r>
            <a:endParaRPr lang="es-MX" dirty="0"/>
          </a:p>
        </p:txBody>
      </p:sp>
    </p:spTree>
    <p:extLst>
      <p:ext uri="{BB962C8B-B14F-4D97-AF65-F5344CB8AC3E}">
        <p14:creationId xmlns:p14="http://schemas.microsoft.com/office/powerpoint/2010/main" val="396750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4 </a:t>
            </a:r>
            <a:r>
              <a:rPr lang="es-MX" dirty="0" err="1" smtClean="0"/>
              <a:t>types</a:t>
            </a:r>
            <a:r>
              <a:rPr lang="es-MX" dirty="0" smtClean="0"/>
              <a:t> of </a:t>
            </a:r>
            <a:r>
              <a:rPr lang="es-MX" dirty="0" err="1" smtClean="0"/>
              <a:t>potential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Chemical</a:t>
            </a:r>
            <a:r>
              <a:rPr lang="es-MX" dirty="0" smtClean="0"/>
              <a:t> </a:t>
            </a:r>
            <a:r>
              <a:rPr lang="es-MX" dirty="0" err="1" smtClean="0"/>
              <a:t>energy</a:t>
            </a:r>
            <a:endParaRPr lang="es-MX" dirty="0" smtClean="0"/>
          </a:p>
          <a:p>
            <a:r>
              <a:rPr lang="es-MX" dirty="0" err="1" smtClean="0"/>
              <a:t>Mechanical</a:t>
            </a:r>
            <a:r>
              <a:rPr lang="es-MX" dirty="0" smtClean="0"/>
              <a:t> </a:t>
            </a:r>
            <a:r>
              <a:rPr lang="es-MX" dirty="0" err="1" smtClean="0"/>
              <a:t>energy</a:t>
            </a:r>
            <a:endParaRPr lang="es-MX" dirty="0" smtClean="0"/>
          </a:p>
          <a:p>
            <a:r>
              <a:rPr lang="es-MX" dirty="0" smtClean="0"/>
              <a:t>Nuclear </a:t>
            </a:r>
            <a:r>
              <a:rPr lang="es-MX" dirty="0" err="1" smtClean="0"/>
              <a:t>energy</a:t>
            </a:r>
            <a:endParaRPr lang="es-MX" dirty="0" smtClean="0"/>
          </a:p>
          <a:p>
            <a:r>
              <a:rPr lang="es-MX" dirty="0" err="1" smtClean="0"/>
              <a:t>Gravitational</a:t>
            </a:r>
            <a:r>
              <a:rPr lang="es-MX" dirty="0" smtClean="0"/>
              <a:t> </a:t>
            </a:r>
            <a:r>
              <a:rPr lang="es-MX" dirty="0" err="1" smtClean="0"/>
              <a:t>energy</a:t>
            </a:r>
            <a:r>
              <a:rPr lang="es-MX" dirty="0" smtClean="0"/>
              <a:t> </a:t>
            </a:r>
            <a:endParaRPr lang="es-MX" dirty="0"/>
          </a:p>
        </p:txBody>
      </p:sp>
    </p:spTree>
    <p:extLst>
      <p:ext uri="{BB962C8B-B14F-4D97-AF65-F5344CB8AC3E}">
        <p14:creationId xmlns:p14="http://schemas.microsoft.com/office/powerpoint/2010/main" val="140272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5 </a:t>
            </a:r>
            <a:r>
              <a:rPr lang="es-MX" dirty="0" err="1" smtClean="0"/>
              <a:t>types</a:t>
            </a:r>
            <a:r>
              <a:rPr lang="es-MX" dirty="0" smtClean="0"/>
              <a:t> of </a:t>
            </a:r>
            <a:r>
              <a:rPr lang="es-MX" dirty="0" err="1" smtClean="0"/>
              <a:t>kinetic</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lstStyle/>
          <a:p>
            <a:r>
              <a:rPr lang="es-MX" dirty="0" err="1" smtClean="0"/>
              <a:t>Radiant</a:t>
            </a:r>
            <a:r>
              <a:rPr lang="es-MX" dirty="0" smtClean="0"/>
              <a:t> </a:t>
            </a:r>
            <a:r>
              <a:rPr lang="es-MX" dirty="0" err="1" smtClean="0"/>
              <a:t>energy</a:t>
            </a:r>
            <a:endParaRPr lang="es-MX" dirty="0" smtClean="0"/>
          </a:p>
          <a:p>
            <a:r>
              <a:rPr lang="es-MX" dirty="0" err="1" smtClean="0"/>
              <a:t>Thermal</a:t>
            </a:r>
            <a:r>
              <a:rPr lang="es-MX" dirty="0" smtClean="0"/>
              <a:t> </a:t>
            </a:r>
            <a:r>
              <a:rPr lang="es-MX" dirty="0" err="1" smtClean="0"/>
              <a:t>energy</a:t>
            </a:r>
            <a:endParaRPr lang="es-MX" dirty="0" smtClean="0"/>
          </a:p>
          <a:p>
            <a:r>
              <a:rPr lang="es-MX" dirty="0" err="1" smtClean="0"/>
              <a:t>Mechanical</a:t>
            </a:r>
            <a:r>
              <a:rPr lang="es-MX" dirty="0" smtClean="0"/>
              <a:t> </a:t>
            </a:r>
            <a:r>
              <a:rPr lang="es-MX" dirty="0" err="1" smtClean="0"/>
              <a:t>energy</a:t>
            </a:r>
            <a:endParaRPr lang="es-MX" dirty="0" smtClean="0"/>
          </a:p>
          <a:p>
            <a:r>
              <a:rPr lang="es-MX" dirty="0" err="1" smtClean="0"/>
              <a:t>Sound</a:t>
            </a:r>
            <a:endParaRPr lang="es-MX" dirty="0" smtClean="0"/>
          </a:p>
          <a:p>
            <a:r>
              <a:rPr lang="es-MX" dirty="0" err="1" smtClean="0"/>
              <a:t>Electrical</a:t>
            </a:r>
            <a:r>
              <a:rPr lang="es-MX" dirty="0" smtClean="0"/>
              <a:t> </a:t>
            </a:r>
            <a:r>
              <a:rPr lang="es-MX" dirty="0" err="1" smtClean="0"/>
              <a:t>energy</a:t>
            </a:r>
            <a:endParaRPr lang="es-MX" dirty="0"/>
          </a:p>
        </p:txBody>
      </p:sp>
    </p:spTree>
    <p:extLst>
      <p:ext uri="{BB962C8B-B14F-4D97-AF65-F5344CB8AC3E}">
        <p14:creationId xmlns:p14="http://schemas.microsoft.com/office/powerpoint/2010/main" val="112463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Chemical</a:t>
            </a:r>
            <a:r>
              <a:rPr lang="es-MX" dirty="0" smtClean="0"/>
              <a:t> </a:t>
            </a:r>
            <a:r>
              <a:rPr lang="es-MX" dirty="0" err="1" smtClean="0"/>
              <a:t>energy</a:t>
            </a:r>
            <a:endParaRPr lang="es-MX" dirty="0"/>
          </a:p>
        </p:txBody>
      </p:sp>
      <p:sp>
        <p:nvSpPr>
          <p:cNvPr id="3" name="2 Marcador de contenido"/>
          <p:cNvSpPr>
            <a:spLocks noGrp="1"/>
          </p:cNvSpPr>
          <p:nvPr>
            <p:ph idx="1"/>
          </p:nvPr>
        </p:nvSpPr>
        <p:spPr>
          <a:xfrm>
            <a:off x="612775" y="1556792"/>
            <a:ext cx="8229600" cy="4525963"/>
          </a:xfrm>
        </p:spPr>
        <p:txBody>
          <a:bodyPr/>
          <a:lstStyle/>
          <a:p>
            <a:r>
              <a:rPr lang="en-US" b="1" dirty="0"/>
              <a:t>Chemical energy </a:t>
            </a:r>
            <a:r>
              <a:rPr lang="en-US" dirty="0"/>
              <a:t>is energy stored in the bonds of atoms and molecules. Batteries, biomass, petroleum, natural gas, and coal are examples of stored chemical energy. Chemical energy is converted to thermal energy when we burn wood in a fireplace or burn gasoline in a car's engine.</a:t>
            </a:r>
            <a:endParaRPr lang="es-MX" dirty="0"/>
          </a:p>
        </p:txBody>
      </p:sp>
      <p:sp>
        <p:nvSpPr>
          <p:cNvPr id="4" name="AutoShape 2" descr="data:image/jpeg;base64,/9j/4AAQSkZJRgABAQAAAQABAAD/2wCEAAkGBxQTEhUUExMWFRUXGB0YGRcWGBgbHRceHxwcHBcaHhkdHygiHh4mHCIcITEiJSorLjAuICQzODYuNygtLi0BCgoKDg0OGxAQGzQmICQ0LywsMDQxNC8sLCw0NCwsLCwsLC8sLCwsLywuLCwsLCwsLCwsLCwsLCwsLCwsLCwsLP/AABEIAJEAmwMBEQACEQEDEQH/xAAcAAACAwADAQAAAAAAAAAAAAAEBQADBgECBwj/xABGEAACAQIDBAYFCQQJBQEAAAABAgMAEQQSIQUTMUEGIlFhcZEHMjNTgRQVI0JSYpKhsXKywdIWJDRjc4KiwvBDg5OjsyX/xAAaAQACAwEBAAAAAAAAAAAAAAAAAwECBAUG/8QANhEAAgECAwMLBAICAgMAAAAAAAECAxEEITESM0ETFDJRUmFxgZGx0SKhwfAFI1PhQvEGYpL/2gAMAwEAAhEDEQA/APYiWlZgGKxqcpK8XPMA8gOHbesrcq0mk7RWWWrfHPgl63NNo0optXk8+5L83O/zZF7tT3nU+Zq3NKPZRXnVXtHPzZD7tPIUc0odhBzqt2mT5sh92nkKOaUOwg51W7TJ82Q+7XyFHNKHYQc6rdpk+bIfdp5CjmlDsIOdVu0yfNkPu08hRzSh2EHOq3aZPmyH3a+Qo5pQ7CDnVbtMnzZD7tPIUc0odhBzqt2mT5sh92nkKOaUOwg51W7TJ82Q+7XyFHNKHYQc6rdpiPpXtbBbPjWSdB1jlRFUFnPOw7hxNQ8LQSu4olYms3ZSZmsN6TdksbNFJH3tCSP9N7VVUMM/+KLOtiFxYVtL0hbHiTMrLO1tEhTM3xvYD4kVZ4bDrWKIWIrvJSZp9iS4PFxLNAI3RhysSptfKw5MOw1PNKPYRXnVbtMYfNkPu08hRzSh2EHOq3aZPmyH3aeQo5pQ7CDnVbtMnzZD7tfIUc0odhBzqt2mdJMEU1hOUj6hJyt3W5HvFVlQcM6OT6uD+PFFo1lPKrn38V8hGGxAdQw0vyPI8CPgadTqKcVJCalNwk4ibHYnDxAWLMSTokh07SetYVza9bDUVk279Un8nRo0sRVeaS8V/oHx+1oIRFJJvFhkDXlMjWRlFwrC/wBYBrHtFuYrfhcNDE09um34XfzwMdetUoz2Jpei+C3B7QgbdpKzQzSKrblpXLLm9VW1sGPZ23pssAldxu0uN38i1i5aO1/BfBY20MGEDmfqlUYHePYhyRGeP1iCBUcwd7Wfq+GvEnnb1y9F8FeO2jhohCzO27mvlk3r20Ut263tUx/j9q6V7rvfyQ8W1Z5ei+Cz5wweYL8o1K5h9K+oylr3vb1QT4VHMHa9per+SeePTL0XwD7P2vhZpXRHay5Mr7x7OWV3sNeSqTVp/wAdsxTd/V/PeVWMbdsvRfA2w+GikRXRnKsAVIkfUHgeNJlhIp2d/V/IxYmTzy9F8HLBomHWLRsQpDalSdAQey/bVHtUZLO8XlnqurPq8Sy2aqeVpLPLj/sPrUZhV0h6RYbBIHxMqxg6KDqznsVRqT4UN2BK5869NekJx+Mkn13Y6kKm4yoOduRY9Y/AcqxV6m07LQ1UoWV2I6QOK5kvYjiNR/EfGrRlbJ6FZK4w2RtWbCSibDSGOQWvb1XA+q68GH/BV6dVx8Cs6akfSfQ7pJHj8Mk8eh9WROcbgDMp/UdoINbk7q6MbVsh5UgSgCUAZHaTkSuAbDMa89iZNVZJdZ3cPFOlFvqH+0dkRzWzXUjgVsP4V1sTgqVdLayt1HMoYupRvbO/WVY/YccsAg1VAyNpYm6MHF79pGta8Mlh0lBaZGavJ1m3IpxnR1ZJjKZHALRO0Yy5WaI3jNyuYa2vY62FOjXcY7Nuv76i3TTd/D7Aez+h6RZRvpGCCELmyaLCzMg0UXvmIJq88S5cFx+5WNJLj1fYabU2TvTEyyNE0RYqUCH1lKm4YEcDSoVNm6avcvKNxNF0IhVNyJZdzYZo7pqd1us2bLmF1+Fx8Kc8VJvaaz6/O5RUklZaFe1OiTmGVY5meaQRqHfKuQIGXMMq69Vm051MMSlJNrJXIlSdnZ5msgiCKqqLBQFA7gLCsrd3ccDbW9k3iv7wrNit0/L3H4beLz9mGVoEHgXpr2vvseIQwKYeO1h7x9Xv3hQgty+NZsTLJI0UFqzD4PByy+yidxe2YCy9/WNhp3Vn2OservRXHmD6GzNrLIsY7EGc+ZsB5Gj6F3jFRm9XYIk6EH6uJ/FGD+YYUbUeonkHwl9hZtbo5Nh0MhZHQetlBBUfasSbgVKUZZLUpKEoq70NH6Fto7raW7vYTxMviyddfyz0/DvVGautGfQNaTOSgCUAZDavtn8a87it9I72G3UTX16I4JnulOAmkeIxh3RVkDIkxhJc5N0xYchZ78eN7GtFCcYp31y4XyzuLnFtoT7R2NjmE2RnEjCWz785SGX6JQv1Sp+tYcL86dCrSVr6ZcPUpKEs7FuO2HjAXEMjZWlZBmlY5YpEiDOCbnMrq5A+8aiNWlltLh1cVfLzBwlw/VkVHYWNzSfSSZWdv+pYZDMrIBre4juL9X430nlqVll9u75DYnfUsxnRuZJcQYA7CWJESQzkNGV3t+N83rKBfv1HOI14uMdrg3lbXQHTd3b3H/RrDzJEyzcc5K6knLYWvdmsb30BIrPWlFyvH99hkE0sxtSi4Htb2TeK/vCs+K3T8vcfht4vP2YZWgQfLHSnZphx+IhZiP6ybtxOWRw2bXiQrc+YrJUj/Zmaab+g3OaLCxIpOVFsqjiT3ADUnwpGcnc6P0042LsFixKCwV1F7fSIyE99m1tUNWJjLaOMbjBGASsjA+7RnI8QutCVwlLZJhsTHOhykOpurDs7VYHUHuNDTiwUlJZHnOysO4xcMcLFH+VLHE/HId7lU99h+VaIbw51TKDR9XLw141rMpzQBKAMhtX2z+NedxW+kd7DbqJr69EcEzvSrbr4Z4lVoYw6yMZJ82UZMlkGUjrNmNuJ6psDWmhRU027u1sl33Fzk1awpk6RYiATPkWVM8+VbvnuiBxrb1eIta/6U1UYTsr2eRRzkrs6t0vxOU5VgYqs7FhmKkRRxOAMrkAnOR6x4fCp5tTvnfh97/HURystPH8FuM6SzqpZolZ0c2CGQAg4ZplBF9SD1Te452BqsaEG7J/t7Eubtn+5FOP6aSRxBlfCyt9I2aPNkIREbICXAz3a2jMe7QgWjhYylZprTx9iHVaXAfdGMU0jYosTYT9UE+qDDE1h3XJrPXioqNur8svTbblfr/CHtIGge1vZN4r+8Kz4rdPy9x+G3i8/ZhlaBB81+kjBFcZIHF5mxRBfgXV8rQjwCnL/AJTSJ32jRC2wrajva6FJ1lVWJZcmfI0ohAuSRGnWLNe1+GgvWemk8m7G2s5Re1FXfsTYO0HkAz70seIeBo8lr3Of1SDppxGtTUjFK6Io1JuTUl52AZNrylQw33tHW0UBe6hyFfNYiwUeroSeYqVCHH3KSq1Hp38LjHZURaWSUqwPqB8hi3y8Q5jbrKw1GpqtSyyi7oZR2pfVJWfuZ7Y2AJ2jIiAiX5REIX1BQtJnZx3BcxI5gWp0L/TYy1Elt38j6XrSZCUASgDIbV9s/jXncVvpHew26ia+vRHBFW29vQYbIJjYsGYAC+iWzn4XHfrTaVGdS+yUlNR1B5OlWGUtmLKq5iXMbZTlGZrNaxOXWrLDzehHKROn9K8NlBAkbVlypGWIyqrPot9MrA1PN53/ANhykTn+leGzW+kFy1nMbBWCsqMwYjVQzAXo5vO3+/MOUiFy7UTIrLbKZtz1lPHOUNh43F+FUVN3s+q/5J2lYXL0ygKq0ccrZzHYbsqSshKo4DWuLgimPCzTs2sr/Yryq4DDD9IInlEVpAxJUFkYKWAzMgbgWAvp3HspboyUdospq9gna3sm8V/eFYsVun5e5qw28Xn7MMrQIPLvS30PDvHtFJCu5eNpkPBwrgKw7GUFvEW4W1pNXixlOVpLxQBXOOyK325EkskcjpHky2LtYtcXJseCjQX8eyr7DauhXKxUmnkLNibXUSblCsimaSxB62UgSB7D6mYst+4VacMrsXTqK+yut/Jp6UaQv0b9FxLjJtoyMbRyGOFBwJVMrSE8/WdAO41vor6EcrESvUZ6rTTOSgCUAZDavtn8a87it9I72G3UTX16I4It2xsaGcqZb3UMoKsVNntnW4POw79NKbTqyh0SsoqWpTP0dw7qUZSVJclcx+uuV+d+HlUqtNO6IcIvI74PY0MbK6kllLEMzk3LKqt3cFXSolVlJWYKKWYk/omS8hZ4yhSaNI/pLDfMCb3c2tYepbU8tAH84VlZdTenDy9ynJ5+v3GU2Fgw2FhSZmZYnjsRcs8mYZTYcSX5d9KUp1KjceN/T/os0oxVzkdGMNlVRmGRI41IkYFRGxaPW/EEnXnRy9S9+u79dQ5OJdguj0EbrImc5SWUGR2UMVylrEnrEcz2ntqsq0mrMlQSzC9reybxX94VixW6fl7mrDbxefswytAgC21s5cRh5YH9WVGQnszAi47xxoA8i2e75SkotNEd3KOx14nwIswPMEVzqkdmVjsUqinFMXdJsdiIgpw+GExNwxsTl4WGUam+vlU04xfSdiK0px6KuV9Fsdipc5xMCxWsFsjKT+JjcUVIxXRZFGU5X21YbY7E5F6oLOxCRoOLu2iKPE+XGqwi5OyGVJqEdpnqfRXZHyTCxQXzMou7fadiWkb4sSa6SVsjjNtu7G1BBKAJQBkNq+2fxrzuK30jvYbdRNfXojgmb6XdHXxZiKuAEWVSpJAJcJla4B9XKeFjroRWnD11TTutbfYVUhtAWL6HMyvldUkcy3kGbNldMqi/HRtTrV44lJq6yyyIdK52wfQ4XXehGjDyMUuW9eNEFjYAEFSdAOPbrRLFdnXL8gqXWJG2JIZJAInXdpiDvhG93cyRvC33zdfqk6cbXtTlVWys9bZX4WafgL2M9Os0abCeXBwpIqiTfJiJFbUX3m8kX8ytZ+WUaja0s0vSyGbDcUn4/kAfobIc4vGuZXUsua8ueVJAZP2VUgcfWPCrrFJW8vLK2XiRyRr8HhEiXJGoVQSQBwFzc2+NZJScndjkkskVbW9k3iv7wrLit0/L3NGG3i8/ZhlaBBKAPJfSPEx2kDhyqyLhlaQEdWS7sEV7ag5Q1jxFxxFZ69srmvC7V3siGTb4jsJ4pIib8FzqQOJDJfTxtWbYvozY6qj0lY7jbWcfRQzSE8CUKLrzzvYW8L0bFtWTyl+imar0W7OErzYjEWbEQyGJUHqRKVVgyg6lmDEZz2EADW+yjGKjdHOxE5udpcD0umiCUASgCUAZDavtn8a87it9I72G3UTX16I4JmemW054DGY2KJu5mZxEZOuoUxKbA5VN2JP3eIrVh6cJ32tcuNsuIqpJrQXx7QxzRSTBzlDRqFEOY5GSJnlS2rFSzm2o0taruFFSUfHjxu8n9iqlNpv94ZlMu19oAARh3DBzG7QFSd01zmUjqmRCFFwNRcCrKnR1fdfPr+GG1PgDY/FYqQYgv8oyzYZjFGsJyjWaysct0YLkvcgkkeFWjGnHZtbJ5u/h68SrcnfvNRsXGSq7xTsWOcCJt3lzDdq7DTSwNxf4amstSMWlKPn6jYtrJj2kDCUAA7akCwsWIAFiSTYDrDnSMSr0n5e4/DbxefsIMX6RMGptEZMQe2CNnS/+JonxvTXOK1YuNOctEIdpdNMZMMsMa4RTxdyJJfgo6invJbwpMsQv+Jphg5PpZCPDYYJmOZndzmd3OZnPaT/DgOVZZTcndm2nTjBWiI+k4vLEP7qf9Eq0NPQXW1XgxxshrwRE+7X9BVZasbDooviaWKXf4eXdS5crXUMkijUK66Xsb2IIIuddavTquGXAXWoRqZ8R3hunONT2sEEw57lnibwCuWBPiwp6xEeJklg5rRjeL0jYe30kGKRuY3LPb/NHmB86YqsHxEuhUXAebC6SYbFhtxJmZfWRgUdOy6MAwHfa1XTT0FtNZMbVJBkNq+2fxrzuK30jvYbdRNfXojgmc6W7Qw8ZRcRBviUd4wVU3KlAyC/AkMD4A1pw8Jyu4O3WKqSitVcoxPTaFFDKhaOxOZSvqqVBIW97Xa3ZoRepjhZN2vmDrJZhMvScjNbDSMu9MKsDHZnDiO2raann2Gqqh/7LS/2uTyncBy9MmsuXDMGZkADulmDTCF9VJsQx58ausKuMuv2uV5V9X7oEYfb7/KGSSIld4kaupQiMtGGyk3u1zfUDsqrorYun3+OZZTd7WNLWYYSgDybpZjzjcU6sb4bDtu1j+rJIPaOw+sFPVAPAgnsrNXqNfSjbhaKktqQOBbQaVkOgc0ASgBBt7+0QD+7m/WOmQ6L8hFTprz/Ab0ba+FgP92v6VWfSZel0EMqqMJQBKAB8Qjq6zwHLiItUbk3bG/ajcCPiNQKZTqODE1qSqR7z1bo7tdcXh450Fg41U8UYGzqe9WBHwrenc5LVnZiLavtn8a89it9I7uG3UTX16I4Iu2t8mBjfEGIFGLRmQgWa1iVvzsaZT5TNQv3lZbPEXnZ2zgNxlw43akbu6jKvrMCL3twOtM26/Szz4lWoaBOzJsNPvFiVWWOUPcWKs5tJnBHO5v41WanCzlxX20Ji4y0CH2LhyLGJCLFeHItnP+vreNV5WfWTso4GxIApRYlUXB6otYhcqkcrgaUcrO92w2FoG4aEIiot7KoUXNzYCwuedUbu7lkVbSxiwwySt6saM58FBJ/SoA8b2MjCFC/rsM7ntdzmc/iJrnTd5NnZpR2YJHGAxLPJP9hGCKLcwoLm/MagfA1DVkiYybbDqqXJQAg2xrik+7Cx/EwH+2mR6IifTXgGdGP7JB/hr+lVn0mXo9BDOqjCUAA7axDRwtIhtksx0vdQwzj8N9atFXdilRtRug4Hsqpc0XovxOV8XhieDrOg7FkFmA7t4jHxY1uoO8DlYqNqgftX2z+NcPFb6R1sNuomvr0RwRF0o6PfKwo3hQBZEIsSDnAGbRhqLacRqbg0+jW5Ph1fYXOG0BY/oWksbRtIRmdnLBRfWHc2/wB1XhinF3S/b3IdJNW/eobbG2W0JlZ3V2lYMcqZALKF0Fz2XpVSopWSWheMbDSlFiUASgDNekg//mYrWwMdjbsLAH8iaiWjJjqjCWrmHcFmwDeNz2zS/lIw/QVaeoulp5sZ1UYSgDO483xj/dgQebyGmromeW8fgH9GR/VIP8Nf0qk+kxlHdoZ1UYSgCrFwh0dDwZSp8CCDUp2dyJK6aBthyl8PCzcTGt/G1TPKTK03eCY66KYjd7Sh1sJo5Ij3sv0ieQElaMM9UZMbHSRpdq+2fxrj4rfSN+G3UTX16I4JneleGxLsgw7SKohnJ3bKt5MqbgG/3s3d21poSppPa616Z3FTUm1bv/0LpsJjFFicS8e8DNu5IhJYw6gMSvVEvK/hpV1Kk+pO3fbX4K2l3gxw21d2UzMZN1vN4GjH0pjVNyBw0bM1zpcjWr7WH2r8L2tnpfUi1S1v252lwWPKWDTgBMQV66Bs2SP5OCczHV8/E+OlCnRT4cPzfq7gtP3/ABb8nbG4PaABVWmZc99GTPrEvA5k6olzaX58CKiMqOrS/X58P25LUy19nY18xZ5es+QrnQLkOGALWHA7/mOzTQm8bdJaJf7v8Bszf73fJ1x+DY7FxMc0csbLhn0kkDsSkYN7hmAGYaC/LvpFfZc3Z38MvgZC6RkYHuqk8SAfMVxTvrNAGwRZHHZNL+bk/wAatPUpS0fixlVRhKAM5iP7VP8AsxD8mP8AGmroozvpvyGXR3+ywf4a/pVJ9JjKXQQxqowlAEoAXdH/AGAHYzr5Owq09RdLohOIlMcmGlGm7xMJJ7FZxHJ/oYimUHaYvFK9Nm52r7Z/GuXit9I04bdRHuCjkdFYzMCRfRY/5a6tGFWcFJ1Hn3L4ObVlThNxUFl3v5Lvksnv3/DH/LTORqf5H6R+BXK0+wvV/JPksnv3/DH/AC0cjU/yP0j8BytPsL1fyT5LJ79/wx/y0cjU/wAj9I/AcrT7C9X8k+Sye/f8Mf8ALRyNT/I/SPwHK0+wvV/Jkdr9P8HA7RnGSyOujLDEr2I5ZgmW99LX8apKMo61X6R+DTRozrK9Ojf/AOvkwPR/0qYhI8kiyyMHdmZ2QGzOxQC6HgLC17DlUValndVH5JfBrw38TiKt1yaTXacl/o1UPTNMfgscgaWKVMNKxjcREOu7YXVlXXXQjQirU1KeaqN+S+DJi6E8M9irTSb0zb9M7CjC+on7I/QVnZsjogLY56+IXhaY28GRGv53qZcClPWS7xlVRhKAMzE+abENy3mUHtCqo/W4+FN0SM6d5SYw6Lv/AFdU4bstHb9k2XzWx+NVqdIvR6FurIbVQaSgCUAK+jcoaAMpuC8n/wBGq81ZiqLvH19y7bnsH7rHyYEUU+mgr7tm/wBq+2fxrnYrfSHYbdRNJsn2KeFdrC7mJyMTvZBdaBBKAJQBlvSdi5ItmztExViFUsOIVmCsQeRsTrVZu0W0Nw8FOrCMtG0n4Nni8vSMJAuDwiZI8o3gRM0krcyxFyF5AVzW5zjaKy4vrPZ7OEw1TbrSzXRis1FcLJce9iiRWUgOjoSLgOtrgcbeFx50mVNxVzo4b+Qo4iWxC99c1Yb9FT9LP34HFD/1X/hWrBas4v8A5NH6Kb73+/Y1eEP0afsr+gqj1OZHRAWF0xc45GOJvjeQfoBVn0V5i1vH5fkZ1QaI9r7ScsYIDZgPpJPd34Adrka93HupkYrViZzbezHzF74iLDrGhOVScoJI00LEsSe7j2mrWcsxd4wsjnB4sq7vh3jkV7F0LcwLZgwvYkWGo1sOFDWVpBGWbcHcbYPbiMwSRWhc+qHsQ37Li4J7tDVHB6obGqm7PJjWqDQfaOI3cUkn2EZvJSamKu7FZPZi2BdH8EIBLAL2jktrf60cch497Gm119Znwj/rL9tC8LAfWKL+J1X+NUpdNDK+7Zv9q+2fxrnYrfSH4bdRNJsn2KeFdrC7mJyMTvZBdaBBKAJQBh/SuznDxR3IgllEcxFr2IO7W59UM9hca3sOdUqNqLaG0EnNJnl2N2ymGY4fC4Zi68SEIQE+GrH/AJesey2tps6SlFS2Vl1v/rN/t2L59lSGKXFYyV1ky2iUW6vYMouLs1hl8zU5O0Ei0ak6MnVhJp8NPbNZ9X3BdiwMwlURTJOXCb1Sy5FdVEqMQeAW5y6g3q0f60rMjF1FiaspWbvbyyV0apo3wxQh3kguFZX6zR30VlYC5ANgQeWo4aqyl4kWcON0dVxI+cGQDjAtzyuGYj8j+dTb6L94bX9tu4ZbTxW6hkk45ELW7SBoPiapFXdhk5bMWzI4tWigVcxVnYCSQDW7eu3j2U1tZvqKUKW3ONO+rz/e/QE2zFhXYbnD5EUWBdmZ3+8xJIB7hp41nnXk39OR6jC/xFGnH+2Kk/DTw4vzKsELYiIjQkkG3MZSbeYFTQk80Z/5yjDYhNLO9vKzyNJisOsilWGh8weRB5EHW9OTtmecaTVmM9gYlpIFZjdgWUntKsVv8bXqk1ZjKUm45nfa6ZkWMcZZIoh/3JFT9DVqSvNFcQ7U2G4xgcZjrcsTbyhhpmJ6S8BWD6D8fgFxy3aBftYrDKfjPHVKPTRfEu1Nm72r7Z/GuZit9I04bdRNJsn2KeH8a7WF3MTkYneyC60CCUASgBT0r2QcVhZYVYK7C6MRcK6kMh+DAVDV1YlOzujyCLFzSohiEaMbiQOSWjYGxXKONjcG5Fc9xUW0zrxm5xTiLMRLHmDSSnFTIbrGlgiH7RANgOeZybcqsk7ZKyFtq927v7fviG9Ew5jkdyGMkrOGF7MLKLi/LSw7QAedRUteyL0L2bfFjmWQKCzGwAJJPIDUmljShtmGKLBzSC0mJeaVr8VDIm6T4RqO69+2tdWOzTsc+hPbrORTt7DmTDyourFDYdpGoHxtas0HaSNtRXg0hFiI1xMOhsGAZT9kjUadx5VfR2ZSMnlKLz1XiIzh5l0aFiRzSxU94Nx+dqQ6GeTyPSUv5ynsf2Re13Zp+GfuGbIwLmUSOhRUByhrXLHS9hewAv50yENhPrZzP5HHrFyiopqK69W/vp+RnisVru4uvM2iqOX3m7FHM0xLi9DmSlwWpoNm4QRRJGDfKLE9p5n4nWlSd3cfCOyrF8EYfFYKM88Sjf8AjDS/7abh19Znxb/rKsNMZGmlPGSeVvEZyqH8AWorO82Ww0bU0U7XbKiuOKSxSL4rKhFRSf1otiFemzfbUH0r/tVzcUny0vEfh3/VEfhzCxuPoibgjXITqQe6+oNde7oSd+i879XXfuOXblkrdJZePh3hSYpCLh1I8RT1Vg1dNCXSmsmmdt+v2l8xU8pHrI5OXUTfr9pfMUcpHrDk5dRN+v2l8xRykesOTl1Ge210TwWIYyFVimJvvoSqSE8Osw9cdzXFQ5U2rNomKqRd1cX4P0e7PUfS3xGlrSv1R4RrZAe+1QnTWjRMuVlrc5k6AYIeylmh0sAk7FV8EcsKh8k9bFoyrR0uCp6PISw32NmmjvcxNuVVwDfKxRAxHaL61CVJO6t6kyqVpKzv6Hb0lgH5EU1tMwIXWwMT9nDUAVFecNjUthoSVTQzmU9lYduPWdSzE+K2ACxeFmhY6kAXRj2lDz7xYmrqtHRsU6Gd45AeM2fiY43k3kb5FLZREwLW1IBznUjuqyqU27fkpKnUSv8Ag6YmAyGJbOFd1zWzA5bFiLjgDa1CnFXzREot2VtR/g8AkQyxxqg+6tr957T40t1E9WPjT2dEEZT2VG3HrLWYR0fhDbQwubQIJZLnQAhMnH/Oa0Yecdp5mPGRk4pJC3Z8JVWQgjdySIPBXYKfitj8aXVlHbeY7Dp8msg5Nhy4q0cYt10LEjQBXViPiBb40uFS8rU839l4v9ZaskofW7L7+R6lh8IFUA2Y8STzJNyfOuhToqMbPNnKnWcpXWSCDTmKRj9pe1bxrzmJ3sjv4fdoGpA4lAEoAlAEoAlAEoAlAEoAgoA4oAlAHIoAgoA4oA5FAGv2Z7MV6LDbtHBxG8YXWg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data:image/jpeg;base64,/9j/4AAQSkZJRgABAQAAAQABAAD/2wCEAAkGBxQTEhUUExMWFRUXGB0YGRcWGBgbHRceHxwcHBcaHhkdHygiHh4mHCIcITEiJSorLjAuICQzODYuNygtLi0BCgoKDg0OGxAQGzQmICQ0LywsMDQxNC8sLCw0NCwsLCwsLC8sLCwsLywuLCwsLCwsLCwsLCwsLCwsLCwsLCwsLP/AABEIAJEAmwMBEQACEQEDEQH/xAAcAAACAwADAQAAAAAAAAAAAAAEBQADBgECBwj/xABGEAACAQIDBAYFCQQJBQEAAAABAgMAEQQSIQUTMUEGIlFhcZEHMjNTgRQVI0JSYpKhsXKywdIWJDRjc4KiwvBDg5OjsyX/xAAaAQACAwEBAAAAAAAAAAAAAAAAAwECBAUG/8QANhEAAgECAwMLBAICAgMAAAAAAAECAxEEITESM0ETFDJRUmFxgZGx0SKhwfAFI1PhQvEGYpL/2gAMAwEAAhEDEQA/APYiWlZgGKxqcpK8XPMA8gOHbesrcq0mk7RWWWrfHPgl63NNo0optXk8+5L83O/zZF7tT3nU+Zq3NKPZRXnVXtHPzZD7tPIUc0odhBzqt2mT5sh92nkKOaUOwg51W7TJ82Q+7XyFHNKHYQc6rdpk+bIfdp5CjmlDsIOdVu0yfNkPu08hRzSh2EHOq3aZPmyH3a+Qo5pQ7CDnVbtMnzZD7tPIUc0odhBzqt2mT5sh92nkKOaUOwg51W7TJ82Q+7XyFHNKHYQc6rdpiPpXtbBbPjWSdB1jlRFUFnPOw7hxNQ8LQSu4olYms3ZSZmsN6TdksbNFJH3tCSP9N7VVUMM/+KLOtiFxYVtL0hbHiTMrLO1tEhTM3xvYD4kVZ4bDrWKIWIrvJSZp9iS4PFxLNAI3RhysSptfKw5MOw1PNKPYRXnVbtMYfNkPu08hRzSh2EHOq3aZPmyH3aeQo5pQ7CDnVbtMnzZD7tfIUc0odhBzqt2mdJMEU1hOUj6hJyt3W5HvFVlQcM6OT6uD+PFFo1lPKrn38V8hGGxAdQw0vyPI8CPgadTqKcVJCalNwk4ibHYnDxAWLMSTokh07SetYVza9bDUVk279Un8nRo0sRVeaS8V/oHx+1oIRFJJvFhkDXlMjWRlFwrC/wBYBrHtFuYrfhcNDE09um34XfzwMdetUoz2Jpei+C3B7QgbdpKzQzSKrblpXLLm9VW1sGPZ23pssAldxu0uN38i1i5aO1/BfBY20MGEDmfqlUYHePYhyRGeP1iCBUcwd7Wfq+GvEnnb1y9F8FeO2jhohCzO27mvlk3r20Ut263tUx/j9q6V7rvfyQ8W1Z5ei+Cz5wweYL8o1K5h9K+oylr3vb1QT4VHMHa9per+SeePTL0XwD7P2vhZpXRHay5Mr7x7OWV3sNeSqTVp/wAdsxTd/V/PeVWMbdsvRfA2w+GikRXRnKsAVIkfUHgeNJlhIp2d/V/IxYmTzy9F8HLBomHWLRsQpDalSdAQey/bVHtUZLO8XlnqurPq8Sy2aqeVpLPLj/sPrUZhV0h6RYbBIHxMqxg6KDqznsVRqT4UN2BK5869NekJx+Mkn13Y6kKm4yoOduRY9Y/AcqxV6m07LQ1UoWV2I6QOK5kvYjiNR/EfGrRlbJ6FZK4w2RtWbCSibDSGOQWvb1XA+q68GH/BV6dVx8Cs6akfSfQ7pJHj8Mk8eh9WROcbgDMp/UdoINbk7q6MbVsh5UgSgCUAZHaTkSuAbDMa89iZNVZJdZ3cPFOlFvqH+0dkRzWzXUjgVsP4V1sTgqVdLayt1HMoYupRvbO/WVY/YccsAg1VAyNpYm6MHF79pGta8Mlh0lBaZGavJ1m3IpxnR1ZJjKZHALRO0Yy5WaI3jNyuYa2vY62FOjXcY7Nuv76i3TTd/D7Aez+h6RZRvpGCCELmyaLCzMg0UXvmIJq88S5cFx+5WNJLj1fYabU2TvTEyyNE0RYqUCH1lKm4YEcDSoVNm6avcvKNxNF0IhVNyJZdzYZo7pqd1us2bLmF1+Fx8Kc8VJvaaz6/O5RUklZaFe1OiTmGVY5meaQRqHfKuQIGXMMq69Vm051MMSlJNrJXIlSdnZ5msgiCKqqLBQFA7gLCsrd3ccDbW9k3iv7wrNit0/L3H4beLz9mGVoEHgXpr2vvseIQwKYeO1h7x9Xv3hQgty+NZsTLJI0UFqzD4PByy+yidxe2YCy9/WNhp3Vn2OservRXHmD6GzNrLIsY7EGc+ZsB5Gj6F3jFRm9XYIk6EH6uJ/FGD+YYUbUeonkHwl9hZtbo5Nh0MhZHQetlBBUfasSbgVKUZZLUpKEoq70NH6Fto7raW7vYTxMviyddfyz0/DvVGautGfQNaTOSgCUAZDavtn8a87it9I72G3UTX16I4JnulOAmkeIxh3RVkDIkxhJc5N0xYchZ78eN7GtFCcYp31y4XyzuLnFtoT7R2NjmE2RnEjCWz785SGX6JQv1Sp+tYcL86dCrSVr6ZcPUpKEs7FuO2HjAXEMjZWlZBmlY5YpEiDOCbnMrq5A+8aiNWlltLh1cVfLzBwlw/VkVHYWNzSfSSZWdv+pYZDMrIBre4juL9X430nlqVll9u75DYnfUsxnRuZJcQYA7CWJESQzkNGV3t+N83rKBfv1HOI14uMdrg3lbXQHTd3b3H/RrDzJEyzcc5K6knLYWvdmsb30BIrPWlFyvH99hkE0sxtSi4Htb2TeK/vCs+K3T8vcfht4vP2YZWgQfLHSnZphx+IhZiP6ybtxOWRw2bXiQrc+YrJUj/Zmaab+g3OaLCxIpOVFsqjiT3ADUnwpGcnc6P0042LsFixKCwV1F7fSIyE99m1tUNWJjLaOMbjBGASsjA+7RnI8QutCVwlLZJhsTHOhykOpurDs7VYHUHuNDTiwUlJZHnOysO4xcMcLFH+VLHE/HId7lU99h+VaIbw51TKDR9XLw141rMpzQBKAMhtX2z+NedxW+kd7DbqJr69EcEzvSrbr4Z4lVoYw6yMZJ82UZMlkGUjrNmNuJ6psDWmhRU027u1sl33Fzk1awpk6RYiATPkWVM8+VbvnuiBxrb1eIta/6U1UYTsr2eRRzkrs6t0vxOU5VgYqs7FhmKkRRxOAMrkAnOR6x4fCp5tTvnfh97/HURystPH8FuM6SzqpZolZ0c2CGQAg4ZplBF9SD1Te452BqsaEG7J/t7Eubtn+5FOP6aSRxBlfCyt9I2aPNkIREbICXAz3a2jMe7QgWjhYylZprTx9iHVaXAfdGMU0jYosTYT9UE+qDDE1h3XJrPXioqNur8svTbblfr/CHtIGge1vZN4r+8Kz4rdPy9x+G3i8/ZhlaBB81+kjBFcZIHF5mxRBfgXV8rQjwCnL/AJTSJ32jRC2wrajva6FJ1lVWJZcmfI0ohAuSRGnWLNe1+GgvWemk8m7G2s5Re1FXfsTYO0HkAz70seIeBo8lr3Of1SDppxGtTUjFK6Io1JuTUl52AZNrylQw33tHW0UBe6hyFfNYiwUeroSeYqVCHH3KSq1Hp38LjHZURaWSUqwPqB8hi3y8Q5jbrKw1GpqtSyyi7oZR2pfVJWfuZ7Y2AJ2jIiAiX5REIX1BQtJnZx3BcxI5gWp0L/TYy1Elt38j6XrSZCUASgDIbV9s/jXncVvpHew26ia+vRHBFW29vQYbIJjYsGYAC+iWzn4XHfrTaVGdS+yUlNR1B5OlWGUtmLKq5iXMbZTlGZrNaxOXWrLDzehHKROn9K8NlBAkbVlypGWIyqrPot9MrA1PN53/ANhykTn+leGzW+kFy1nMbBWCsqMwYjVQzAXo5vO3+/MOUiFy7UTIrLbKZtz1lPHOUNh43F+FUVN3s+q/5J2lYXL0ygKq0ccrZzHYbsqSshKo4DWuLgimPCzTs2sr/Yryq4DDD9IInlEVpAxJUFkYKWAzMgbgWAvp3HspboyUdospq9gna3sm8V/eFYsVun5e5qw28Xn7MMrQIPLvS30PDvHtFJCu5eNpkPBwrgKw7GUFvEW4W1pNXixlOVpLxQBXOOyK325EkskcjpHky2LtYtcXJseCjQX8eyr7DauhXKxUmnkLNibXUSblCsimaSxB62UgSB7D6mYst+4VacMrsXTqK+yut/Jp6UaQv0b9FxLjJtoyMbRyGOFBwJVMrSE8/WdAO41vor6EcrESvUZ6rTTOSgCUAZDavtn8a87it9I72G3UTX16I4It2xsaGcqZb3UMoKsVNntnW4POw79NKbTqyh0SsoqWpTP0dw7qUZSVJclcx+uuV+d+HlUqtNO6IcIvI74PY0MbK6kllLEMzk3LKqt3cFXSolVlJWYKKWYk/omS8hZ4yhSaNI/pLDfMCb3c2tYepbU8tAH84VlZdTenDy9ynJ5+v3GU2Fgw2FhSZmZYnjsRcs8mYZTYcSX5d9KUp1KjceN/T/os0oxVzkdGMNlVRmGRI41IkYFRGxaPW/EEnXnRy9S9+u79dQ5OJdguj0EbrImc5SWUGR2UMVylrEnrEcz2ntqsq0mrMlQSzC9reybxX94VixW6fl7mrDbxefswytAgC21s5cRh5YH9WVGQnszAi47xxoA8i2e75SkotNEd3KOx14nwIswPMEVzqkdmVjsUqinFMXdJsdiIgpw+GExNwxsTl4WGUam+vlU04xfSdiK0px6KuV9Fsdipc5xMCxWsFsjKT+JjcUVIxXRZFGU5X21YbY7E5F6oLOxCRoOLu2iKPE+XGqwi5OyGVJqEdpnqfRXZHyTCxQXzMou7fadiWkb4sSa6SVsjjNtu7G1BBKAJQBkNq+2fxrzuK30jvYbdRNfXojgmb6XdHXxZiKuAEWVSpJAJcJla4B9XKeFjroRWnD11TTutbfYVUhtAWL6HMyvldUkcy3kGbNldMqi/HRtTrV44lJq6yyyIdK52wfQ4XXehGjDyMUuW9eNEFjYAEFSdAOPbrRLFdnXL8gqXWJG2JIZJAInXdpiDvhG93cyRvC33zdfqk6cbXtTlVWys9bZX4WafgL2M9Os0abCeXBwpIqiTfJiJFbUX3m8kX8ytZ+WUaja0s0vSyGbDcUn4/kAfobIc4vGuZXUsua8ueVJAZP2VUgcfWPCrrFJW8vLK2XiRyRr8HhEiXJGoVQSQBwFzc2+NZJScndjkkskVbW9k3iv7wrLit0/L3NGG3i8/ZhlaBBKAPJfSPEx2kDhyqyLhlaQEdWS7sEV7ag5Q1jxFxxFZ69srmvC7V3siGTb4jsJ4pIib8FzqQOJDJfTxtWbYvozY6qj0lY7jbWcfRQzSE8CUKLrzzvYW8L0bFtWTyl+imar0W7OErzYjEWbEQyGJUHqRKVVgyg6lmDEZz2EADW+yjGKjdHOxE5udpcD0umiCUASgCUAZDavtn8a87it9I72G3UTX16I4JmemW054DGY2KJu5mZxEZOuoUxKbA5VN2JP3eIrVh6cJ32tcuNsuIqpJrQXx7QxzRSTBzlDRqFEOY5GSJnlS2rFSzm2o0taruFFSUfHjxu8n9iqlNpv94ZlMu19oAARh3DBzG7QFSd01zmUjqmRCFFwNRcCrKnR1fdfPr+GG1PgDY/FYqQYgv8oyzYZjFGsJyjWaysct0YLkvcgkkeFWjGnHZtbJ5u/h68SrcnfvNRsXGSq7xTsWOcCJt3lzDdq7DTSwNxf4amstSMWlKPn6jYtrJj2kDCUAA7akCwsWIAFiSTYDrDnSMSr0n5e4/DbxefsIMX6RMGptEZMQe2CNnS/+JonxvTXOK1YuNOctEIdpdNMZMMsMa4RTxdyJJfgo6invJbwpMsQv+Jphg5PpZCPDYYJmOZndzmd3OZnPaT/DgOVZZTcndm2nTjBWiI+k4vLEP7qf9Eq0NPQXW1XgxxshrwRE+7X9BVZasbDooviaWKXf4eXdS5crXUMkijUK66Xsb2IIIuddavTquGXAXWoRqZ8R3hunONT2sEEw57lnibwCuWBPiwp6xEeJklg5rRjeL0jYe30kGKRuY3LPb/NHmB86YqsHxEuhUXAebC6SYbFhtxJmZfWRgUdOy6MAwHfa1XTT0FtNZMbVJBkNq+2fxrzuK30jvYbdRNfXojgmc6W7Qw8ZRcRBviUd4wVU3KlAyC/AkMD4A1pw8Jyu4O3WKqSitVcoxPTaFFDKhaOxOZSvqqVBIW97Xa3ZoRepjhZN2vmDrJZhMvScjNbDSMu9MKsDHZnDiO2raann2Gqqh/7LS/2uTyncBy9MmsuXDMGZkADulmDTCF9VJsQx58ausKuMuv2uV5V9X7oEYfb7/KGSSIld4kaupQiMtGGyk3u1zfUDsqrorYun3+OZZTd7WNLWYYSgDybpZjzjcU6sb4bDtu1j+rJIPaOw+sFPVAPAgnsrNXqNfSjbhaKktqQOBbQaVkOgc0ASgBBt7+0QD+7m/WOmQ6L8hFTprz/Ab0ba+FgP92v6VWfSZel0EMqqMJQBKAB8Qjq6zwHLiItUbk3bG/ajcCPiNQKZTqODE1qSqR7z1bo7tdcXh450Fg41U8UYGzqe9WBHwrenc5LVnZiLavtn8a89it9I7uG3UTX16I4Iu2t8mBjfEGIFGLRmQgWa1iVvzsaZT5TNQv3lZbPEXnZ2zgNxlw43akbu6jKvrMCL3twOtM26/Szz4lWoaBOzJsNPvFiVWWOUPcWKs5tJnBHO5v41WanCzlxX20Ji4y0CH2LhyLGJCLFeHItnP+vreNV5WfWTso4GxIApRYlUXB6otYhcqkcrgaUcrO92w2FoG4aEIiot7KoUXNzYCwuedUbu7lkVbSxiwwySt6saM58FBJ/SoA8b2MjCFC/rsM7ntdzmc/iJrnTd5NnZpR2YJHGAxLPJP9hGCKLcwoLm/MagfA1DVkiYybbDqqXJQAg2xrik+7Cx/EwH+2mR6IifTXgGdGP7JB/hr+lVn0mXo9BDOqjCUAA7axDRwtIhtksx0vdQwzj8N9atFXdilRtRug4Hsqpc0XovxOV8XhieDrOg7FkFmA7t4jHxY1uoO8DlYqNqgftX2z+NcPFb6R1sNuomvr0RwRF0o6PfKwo3hQBZEIsSDnAGbRhqLacRqbg0+jW5Ph1fYXOG0BY/oWksbRtIRmdnLBRfWHc2/wB1XhinF3S/b3IdJNW/eobbG2W0JlZ3V2lYMcqZALKF0Fz2XpVSopWSWheMbDSlFiUASgDNekg//mYrWwMdjbsLAH8iaiWjJjqjCWrmHcFmwDeNz2zS/lIw/QVaeoulp5sZ1UYSgDO483xj/dgQebyGmromeW8fgH9GR/VIP8Nf0qk+kxlHdoZ1UYSgCrFwh0dDwZSp8CCDUp2dyJK6aBthyl8PCzcTGt/G1TPKTK03eCY66KYjd7Sh1sJo5Ij3sv0ieQElaMM9UZMbHSRpdq+2fxrj4rfSN+G3UTX16I4JneleGxLsgw7SKohnJ3bKt5MqbgG/3s3d21poSppPa616Z3FTUm1bv/0LpsJjFFicS8e8DNu5IhJYw6gMSvVEvK/hpV1Kk+pO3fbX4K2l3gxw21d2UzMZN1vN4GjH0pjVNyBw0bM1zpcjWr7WH2r8L2tnpfUi1S1v252lwWPKWDTgBMQV66Bs2SP5OCczHV8/E+OlCnRT4cPzfq7gtP3/ABb8nbG4PaABVWmZc99GTPrEvA5k6olzaX58CKiMqOrS/X58P25LUy19nY18xZ5es+QrnQLkOGALWHA7/mOzTQm8bdJaJf7v8Bszf73fJ1x+DY7FxMc0csbLhn0kkDsSkYN7hmAGYaC/LvpFfZc3Z38MvgZC6RkYHuqk8SAfMVxTvrNAGwRZHHZNL+bk/wAatPUpS0fixlVRhKAM5iP7VP8AsxD8mP8AGmroozvpvyGXR3+ywf4a/pVJ9JjKXQQxqowlAEoAXdH/AGAHYzr5Owq09RdLohOIlMcmGlGm7xMJJ7FZxHJ/oYimUHaYvFK9Nm52r7Z/GuXit9I04bdRHuCjkdFYzMCRfRY/5a6tGFWcFJ1Hn3L4ObVlThNxUFl3v5Lvksnv3/DH/LTORqf5H6R+BXK0+wvV/JPksnv3/DH/AC0cjU/yP0j8BytPsL1fyT5LJ79/wx/y0cjU/wAj9I/AcrT7C9X8k+Sye/f8Mf8ALRyNT/I/SPwHK0+wvV/Jkdr9P8HA7RnGSyOujLDEr2I5ZgmW99LX8apKMo61X6R+DTRozrK9Ojf/AOvkwPR/0qYhI8kiyyMHdmZ2QGzOxQC6HgLC17DlUValndVH5JfBrw38TiKt1yaTXacl/o1UPTNMfgscgaWKVMNKxjcREOu7YXVlXXXQjQirU1KeaqN+S+DJi6E8M9irTSb0zb9M7CjC+on7I/QVnZsjogLY56+IXhaY28GRGv53qZcClPWS7xlVRhKAMzE+abENy3mUHtCqo/W4+FN0SM6d5SYw6Lv/AFdU4bstHb9k2XzWx+NVqdIvR6FurIbVQaSgCUAK+jcoaAMpuC8n/wBGq81ZiqLvH19y7bnsH7rHyYEUU+mgr7tm/wBq+2fxrnYrfSHYbdRNJsn2KeFdrC7mJyMTvZBdaBBKAJQBlvSdi5ItmztExViFUsOIVmCsQeRsTrVZu0W0Nw8FOrCMtG0n4Nni8vSMJAuDwiZI8o3gRM0krcyxFyF5AVzW5zjaKy4vrPZ7OEw1TbrSzXRis1FcLJce9iiRWUgOjoSLgOtrgcbeFx50mVNxVzo4b+Qo4iWxC99c1Yb9FT9LP34HFD/1X/hWrBas4v8A5NH6Kb73+/Y1eEP0afsr+gqj1OZHRAWF0xc45GOJvjeQfoBVn0V5i1vH5fkZ1QaI9r7ScsYIDZgPpJPd34Adrka93HupkYrViZzbezHzF74iLDrGhOVScoJI00LEsSe7j2mrWcsxd4wsjnB4sq7vh3jkV7F0LcwLZgwvYkWGo1sOFDWVpBGWbcHcbYPbiMwSRWhc+qHsQ37Li4J7tDVHB6obGqm7PJjWqDQfaOI3cUkn2EZvJSamKu7FZPZi2BdH8EIBLAL2jktrf60cch497Gm119Znwj/rL9tC8LAfWKL+J1X+NUpdNDK+7Zv9q+2fxrnYrfSH4bdRNJsn2KeFdrC7mJyMTvZBdaBBKAJQBh/SuznDxR3IgllEcxFr2IO7W59UM9hca3sOdUqNqLaG0EnNJnl2N2ymGY4fC4Zi68SEIQE+GrH/AJesey2tps6SlFS2Vl1v/rN/t2L59lSGKXFYyV1ky2iUW6vYMouLs1hl8zU5O0Ei0ak6MnVhJp8NPbNZ9X3BdiwMwlURTJOXCb1Sy5FdVEqMQeAW5y6g3q0f60rMjF1FiaspWbvbyyV0apo3wxQh3kguFZX6zR30VlYC5ANgQeWo4aqyl4kWcON0dVxI+cGQDjAtzyuGYj8j+dTb6L94bX9tu4ZbTxW6hkk45ELW7SBoPiapFXdhk5bMWzI4tWigVcxVnYCSQDW7eu3j2U1tZvqKUKW3ONO+rz/e/QE2zFhXYbnD5EUWBdmZ3+8xJIB7hp41nnXk39OR6jC/xFGnH+2Kk/DTw4vzKsELYiIjQkkG3MZSbeYFTQk80Z/5yjDYhNLO9vKzyNJisOsilWGh8weRB5EHW9OTtmecaTVmM9gYlpIFZjdgWUntKsVv8bXqk1ZjKUm45nfa6ZkWMcZZIoh/3JFT9DVqSvNFcQ7U2G4xgcZjrcsTbyhhpmJ6S8BWD6D8fgFxy3aBftYrDKfjPHVKPTRfEu1Nm72r7Z/GuZit9I04bdRNJsn2KeH8a7WF3MTkYneyC60CCUASgBT0r2QcVhZYVYK7C6MRcK6kMh+DAVDV1YlOzujyCLFzSohiEaMbiQOSWjYGxXKONjcG5Fc9xUW0zrxm5xTiLMRLHmDSSnFTIbrGlgiH7RANgOeZybcqsk7ZKyFtq927v7fviG9Ew5jkdyGMkrOGF7MLKLi/LSw7QAedRUteyL0L2bfFjmWQKCzGwAJJPIDUmljShtmGKLBzSC0mJeaVr8VDIm6T4RqO69+2tdWOzTsc+hPbrORTt7DmTDyourFDYdpGoHxtas0HaSNtRXg0hFiI1xMOhsGAZT9kjUadx5VfR2ZSMnlKLz1XiIzh5l0aFiRzSxU94Nx+dqQ6GeTyPSUv5ynsf2Re13Zp+GfuGbIwLmUSOhRUByhrXLHS9hewAv50yENhPrZzP5HHrFyiopqK69W/vp+RnisVru4uvM2iqOX3m7FHM0xLi9DmSlwWpoNm4QRRJGDfKLE9p5n4nWlSd3cfCOyrF8EYfFYKM88Sjf8AjDS/7abh19Znxb/rKsNMZGmlPGSeVvEZyqH8AWorO82Ww0bU0U7XbKiuOKSxSL4rKhFRSf1otiFemzfbUH0r/tVzcUny0vEfh3/VEfhzCxuPoibgjXITqQe6+oNde7oSd+i879XXfuOXblkrdJZePh3hSYpCLh1I8RT1Vg1dNCXSmsmmdt+v2l8xU8pHrI5OXUTfr9pfMUcpHrDk5dRN+v2l8xRykesOTl1Ge210TwWIYyFVimJvvoSqSE8Osw9cdzXFQ5U2rNomKqRd1cX4P0e7PUfS3xGlrSv1R4RrZAe+1QnTWjRMuVlrc5k6AYIeylmh0sAk7FV8EcsKh8k9bFoyrR0uCp6PISw32NmmjvcxNuVVwDfKxRAxHaL61CVJO6t6kyqVpKzv6Hb0lgH5EU1tMwIXWwMT9nDUAVFecNjUthoSVTQzmU9lYduPWdSzE+K2ACxeFmhY6kAXRj2lDz7xYmrqtHRsU6Gd45AeM2fiY43k3kb5FLZREwLW1IBznUjuqyqU27fkpKnUSv8Ag6YmAyGJbOFd1zWzA5bFiLjgDa1CnFXzREot2VtR/g8AkQyxxqg+6tr957T40t1E9WPjT2dEEZT2VG3HrLWYR0fhDbQwubQIJZLnQAhMnH/Oa0Yecdp5mPGRk4pJC3Z8JVWQgjdySIPBXYKfitj8aXVlHbeY7Dp8msg5Nhy4q0cYt10LEjQBXViPiBb40uFS8rU839l4v9ZaskofW7L7+R6lh8IFUA2Y8STzJNyfOuhToqMbPNnKnWcpXWSCDTmKRj9pe1bxrzmJ3sjv4fdoGpA4lAEoAlAEoAlAEoAlAEoAgoA4oAlAHIoAgoA4oA5FAGv2Z7MV6LDbtHBxG8YXWgQ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data:image/jpeg;base64,/9j/4AAQSkZJRgABAQAAAQABAAD/2wCEAAkGBxQTEhUUExMWFRUXGB0YGRcWGBgbHRceHxwcHBcaHhkdHygiHh4mHCIcITEiJSorLjAuICQzODYuNygtLi0BCgoKDg0OGxAQGzQmICQ0LywsMDQxNC8sLCw0NCwsLCwsLC8sLCwsLywuLCwsLCwsLCwsLCwsLCwsLCwsLCwsLP/AABEIAJEAmwMBEQACEQEDEQH/xAAcAAACAwADAQAAAAAAAAAAAAAEBQADBgECBwj/xABGEAACAQIDBAYFCQQJBQEAAAABAgMAEQQSIQUTMUEGIlFhcZEHMjNTgRQVI0JSYpKhsXKywdIWJDRjc4KiwvBDg5OjsyX/xAAaAQACAwEBAAAAAAAAAAAAAAAAAwECBAUG/8QANhEAAgECAwMLBAICAgMAAAAAAAECAxEEITESM0ETFDJRUmFxgZGx0SKhwfAFI1PhQvEGYpL/2gAMAwEAAhEDEQA/APYiWlZgGKxqcpK8XPMA8gOHbesrcq0mk7RWWWrfHPgl63NNo0optXk8+5L83O/zZF7tT3nU+Zq3NKPZRXnVXtHPzZD7tPIUc0odhBzqt2mT5sh92nkKOaUOwg51W7TJ82Q+7XyFHNKHYQc6rdpk+bIfdp5CjmlDsIOdVu0yfNkPu08hRzSh2EHOq3aZPmyH3a+Qo5pQ7CDnVbtMnzZD7tPIUc0odhBzqt2mT5sh92nkKOaUOwg51W7TJ82Q+7XyFHNKHYQc6rdpiPpXtbBbPjWSdB1jlRFUFnPOw7hxNQ8LQSu4olYms3ZSZmsN6TdksbNFJH3tCSP9N7VVUMM/+KLOtiFxYVtL0hbHiTMrLO1tEhTM3xvYD4kVZ4bDrWKIWIrvJSZp9iS4PFxLNAI3RhysSptfKw5MOw1PNKPYRXnVbtMYfNkPu08hRzSh2EHOq3aZPmyH3aeQo5pQ7CDnVbtMnzZD7tfIUc0odhBzqt2mdJMEU1hOUj6hJyt3W5HvFVlQcM6OT6uD+PFFo1lPKrn38V8hGGxAdQw0vyPI8CPgadTqKcVJCalNwk4ibHYnDxAWLMSTokh07SetYVza9bDUVk279Un8nRo0sRVeaS8V/oHx+1oIRFJJvFhkDXlMjWRlFwrC/wBYBrHtFuYrfhcNDE09um34XfzwMdetUoz2Jpei+C3B7QgbdpKzQzSKrblpXLLm9VW1sGPZ23pssAldxu0uN38i1i5aO1/BfBY20MGEDmfqlUYHePYhyRGeP1iCBUcwd7Wfq+GvEnnb1y9F8FeO2jhohCzO27mvlk3r20Ut263tUx/j9q6V7rvfyQ8W1Z5ei+Cz5wweYL8o1K5h9K+oylr3vb1QT4VHMHa9per+SeePTL0XwD7P2vhZpXRHay5Mr7x7OWV3sNeSqTVp/wAdsxTd/V/PeVWMbdsvRfA2w+GikRXRnKsAVIkfUHgeNJlhIp2d/V/IxYmTzy9F8HLBomHWLRsQpDalSdAQey/bVHtUZLO8XlnqurPq8Sy2aqeVpLPLj/sPrUZhV0h6RYbBIHxMqxg6KDqznsVRqT4UN2BK5869NekJx+Mkn13Y6kKm4yoOduRY9Y/AcqxV6m07LQ1UoWV2I6QOK5kvYjiNR/EfGrRlbJ6FZK4w2RtWbCSibDSGOQWvb1XA+q68GH/BV6dVx8Cs6akfSfQ7pJHj8Mk8eh9WROcbgDMp/UdoINbk7q6MbVsh5UgSgCUAZHaTkSuAbDMa89iZNVZJdZ3cPFOlFvqH+0dkRzWzXUjgVsP4V1sTgqVdLayt1HMoYupRvbO/WVY/YccsAg1VAyNpYm6MHF79pGta8Mlh0lBaZGavJ1m3IpxnR1ZJjKZHALRO0Yy5WaI3jNyuYa2vY62FOjXcY7Nuv76i3TTd/D7Aez+h6RZRvpGCCELmyaLCzMg0UXvmIJq88S5cFx+5WNJLj1fYabU2TvTEyyNE0RYqUCH1lKm4YEcDSoVNm6avcvKNxNF0IhVNyJZdzYZo7pqd1us2bLmF1+Fx8Kc8VJvaaz6/O5RUklZaFe1OiTmGVY5meaQRqHfKuQIGXMMq69Vm051MMSlJNrJXIlSdnZ5msgiCKqqLBQFA7gLCsrd3ccDbW9k3iv7wrNit0/L3H4beLz9mGVoEHgXpr2vvseIQwKYeO1h7x9Xv3hQgty+NZsTLJI0UFqzD4PByy+yidxe2YCy9/WNhp3Vn2OservRXHmD6GzNrLIsY7EGc+ZsB5Gj6F3jFRm9XYIk6EH6uJ/FGD+YYUbUeonkHwl9hZtbo5Nh0MhZHQetlBBUfasSbgVKUZZLUpKEoq70NH6Fto7raW7vYTxMviyddfyz0/DvVGautGfQNaTOSgCUAZDavtn8a87it9I72G3UTX16I4JnulOAmkeIxh3RVkDIkxhJc5N0xYchZ78eN7GtFCcYp31y4XyzuLnFtoT7R2NjmE2RnEjCWz785SGX6JQv1Sp+tYcL86dCrSVr6ZcPUpKEs7FuO2HjAXEMjZWlZBmlY5YpEiDOCbnMrq5A+8aiNWlltLh1cVfLzBwlw/VkVHYWNzSfSSZWdv+pYZDMrIBre4juL9X430nlqVll9u75DYnfUsxnRuZJcQYA7CWJESQzkNGV3t+N83rKBfv1HOI14uMdrg3lbXQHTd3b3H/RrDzJEyzcc5K6knLYWvdmsb30BIrPWlFyvH99hkE0sxtSi4Htb2TeK/vCs+K3T8vcfht4vP2YZWgQfLHSnZphx+IhZiP6ybtxOWRw2bXiQrc+YrJUj/Zmaab+g3OaLCxIpOVFsqjiT3ADUnwpGcnc6P0042LsFixKCwV1F7fSIyE99m1tUNWJjLaOMbjBGASsjA+7RnI8QutCVwlLZJhsTHOhykOpurDs7VYHUHuNDTiwUlJZHnOysO4xcMcLFH+VLHE/HId7lU99h+VaIbw51TKDR9XLw141rMpzQBKAMhtX2z+NedxW+kd7DbqJr69EcEzvSrbr4Z4lVoYw6yMZJ82UZMlkGUjrNmNuJ6psDWmhRU027u1sl33Fzk1awpk6RYiATPkWVM8+VbvnuiBxrb1eIta/6U1UYTsr2eRRzkrs6t0vxOU5VgYqs7FhmKkRRxOAMrkAnOR6x4fCp5tTvnfh97/HURystPH8FuM6SzqpZolZ0c2CGQAg4ZplBF9SD1Te452BqsaEG7J/t7Eubtn+5FOP6aSRxBlfCyt9I2aPNkIREbICXAz3a2jMe7QgWjhYylZprTx9iHVaXAfdGMU0jYosTYT9UE+qDDE1h3XJrPXioqNur8svTbblfr/CHtIGge1vZN4r+8Kz4rdPy9x+G3i8/ZhlaBB81+kjBFcZIHF5mxRBfgXV8rQjwCnL/AJTSJ32jRC2wrajva6FJ1lVWJZcmfI0ohAuSRGnWLNe1+GgvWemk8m7G2s5Re1FXfsTYO0HkAz70seIeBo8lr3Of1SDppxGtTUjFK6Io1JuTUl52AZNrylQw33tHW0UBe6hyFfNYiwUeroSeYqVCHH3KSq1Hp38LjHZURaWSUqwPqB8hi3y8Q5jbrKw1GpqtSyyi7oZR2pfVJWfuZ7Y2AJ2jIiAiX5REIX1BQtJnZx3BcxI5gWp0L/TYy1Elt38j6XrSZCUASgDIbV9s/jXncVvpHew26ia+vRHBFW29vQYbIJjYsGYAC+iWzn4XHfrTaVGdS+yUlNR1B5OlWGUtmLKq5iXMbZTlGZrNaxOXWrLDzehHKROn9K8NlBAkbVlypGWIyqrPot9MrA1PN53/ANhykTn+leGzW+kFy1nMbBWCsqMwYjVQzAXo5vO3+/MOUiFy7UTIrLbKZtz1lPHOUNh43F+FUVN3s+q/5J2lYXL0ygKq0ccrZzHYbsqSshKo4DWuLgimPCzTs2sr/Yryq4DDD9IInlEVpAxJUFkYKWAzMgbgWAvp3HspboyUdospq9gna3sm8V/eFYsVun5e5qw28Xn7MMrQIPLvS30PDvHtFJCu5eNpkPBwrgKw7GUFvEW4W1pNXixlOVpLxQBXOOyK325EkskcjpHky2LtYtcXJseCjQX8eyr7DauhXKxUmnkLNibXUSblCsimaSxB62UgSB7D6mYst+4VacMrsXTqK+yut/Jp6UaQv0b9FxLjJtoyMbRyGOFBwJVMrSE8/WdAO41vor6EcrESvUZ6rTTOSgCUAZDavtn8a87it9I72G3UTX16I4It2xsaGcqZb3UMoKsVNntnW4POw79NKbTqyh0SsoqWpTP0dw7qUZSVJclcx+uuV+d+HlUqtNO6IcIvI74PY0MbK6kllLEMzk3LKqt3cFXSolVlJWYKKWYk/omS8hZ4yhSaNI/pLDfMCb3c2tYepbU8tAH84VlZdTenDy9ynJ5+v3GU2Fgw2FhSZmZYnjsRcs8mYZTYcSX5d9KUp1KjceN/T/os0oxVzkdGMNlVRmGRI41IkYFRGxaPW/EEnXnRy9S9+u79dQ5OJdguj0EbrImc5SWUGR2UMVylrEnrEcz2ntqsq0mrMlQSzC9reybxX94VixW6fl7mrDbxefswytAgC21s5cRh5YH9WVGQnszAi47xxoA8i2e75SkotNEd3KOx14nwIswPMEVzqkdmVjsUqinFMXdJsdiIgpw+GExNwxsTl4WGUam+vlU04xfSdiK0px6KuV9Fsdipc5xMCxWsFsjKT+JjcUVIxXRZFGU5X21YbY7E5F6oLOxCRoOLu2iKPE+XGqwi5OyGVJqEdpnqfRXZHyTCxQXzMou7fadiWkb4sSa6SVsjjNtu7G1BBKAJQBkNq+2fxrzuK30jvYbdRNfXojgmb6XdHXxZiKuAEWVSpJAJcJla4B9XKeFjroRWnD11TTutbfYVUhtAWL6HMyvldUkcy3kGbNldMqi/HRtTrV44lJq6yyyIdK52wfQ4XXehGjDyMUuW9eNEFjYAEFSdAOPbrRLFdnXL8gqXWJG2JIZJAInXdpiDvhG93cyRvC33zdfqk6cbXtTlVWys9bZX4WafgL2M9Os0abCeXBwpIqiTfJiJFbUX3m8kX8ytZ+WUaja0s0vSyGbDcUn4/kAfobIc4vGuZXUsua8ueVJAZP2VUgcfWPCrrFJW8vLK2XiRyRr8HhEiXJGoVQSQBwFzc2+NZJScndjkkskVbW9k3iv7wrLit0/L3NGG3i8/ZhlaBBKAPJfSPEx2kDhyqyLhlaQEdWS7sEV7ag5Q1jxFxxFZ69srmvC7V3siGTb4jsJ4pIib8FzqQOJDJfTxtWbYvozY6qj0lY7jbWcfRQzSE8CUKLrzzvYW8L0bFtWTyl+imar0W7OErzYjEWbEQyGJUHqRKVVgyg6lmDEZz2EADW+yjGKjdHOxE5udpcD0umiCUASgCUAZDavtn8a87it9I72G3UTX16I4JmemW054DGY2KJu5mZxEZOuoUxKbA5VN2JP3eIrVh6cJ32tcuNsuIqpJrQXx7QxzRSTBzlDRqFEOY5GSJnlS2rFSzm2o0taruFFSUfHjxu8n9iqlNpv94ZlMu19oAARh3DBzG7QFSd01zmUjqmRCFFwNRcCrKnR1fdfPr+GG1PgDY/FYqQYgv8oyzYZjFGsJyjWaysct0YLkvcgkkeFWjGnHZtbJ5u/h68SrcnfvNRsXGSq7xTsWOcCJt3lzDdq7DTSwNxf4amstSMWlKPn6jYtrJj2kDCUAA7akCwsWIAFiSTYDrDnSMSr0n5e4/DbxefsIMX6RMGptEZMQe2CNnS/+JonxvTXOK1YuNOctEIdpdNMZMMsMa4RTxdyJJfgo6invJbwpMsQv+Jphg5PpZCPDYYJmOZndzmd3OZnPaT/DgOVZZTcndm2nTjBWiI+k4vLEP7qf9Eq0NPQXW1XgxxshrwRE+7X9BVZasbDooviaWKXf4eXdS5crXUMkijUK66Xsb2IIIuddavTquGXAXWoRqZ8R3hunONT2sEEw57lnibwCuWBPiwp6xEeJklg5rRjeL0jYe30kGKRuY3LPb/NHmB86YqsHxEuhUXAebC6SYbFhtxJmZfWRgUdOy6MAwHfa1XTT0FtNZMbVJBkNq+2fxrzuK30jvYbdRNfXojgmc6W7Qw8ZRcRBviUd4wVU3KlAyC/AkMD4A1pw8Jyu4O3WKqSitVcoxPTaFFDKhaOxOZSvqqVBIW97Xa3ZoRepjhZN2vmDrJZhMvScjNbDSMu9MKsDHZnDiO2raann2Gqqh/7LS/2uTyncBy9MmsuXDMGZkADulmDTCF9VJsQx58ausKuMuv2uV5V9X7oEYfb7/KGSSIld4kaupQiMtGGyk3u1zfUDsqrorYun3+OZZTd7WNLWYYSgDybpZjzjcU6sb4bDtu1j+rJIPaOw+sFPVAPAgnsrNXqNfSjbhaKktqQOBbQaVkOgc0ASgBBt7+0QD+7m/WOmQ6L8hFTprz/Ab0ba+FgP92v6VWfSZel0EMqqMJQBKAB8Qjq6zwHLiItUbk3bG/ajcCPiNQKZTqODE1qSqR7z1bo7tdcXh450Fg41U8UYGzqe9WBHwrenc5LVnZiLavtn8a89it9I7uG3UTX16I4Iu2t8mBjfEGIFGLRmQgWa1iVvzsaZT5TNQv3lZbPEXnZ2zgNxlw43akbu6jKvrMCL3twOtM26/Szz4lWoaBOzJsNPvFiVWWOUPcWKs5tJnBHO5v41WanCzlxX20Ji4y0CH2LhyLGJCLFeHItnP+vreNV5WfWTso4GxIApRYlUXB6otYhcqkcrgaUcrO92w2FoG4aEIiot7KoUXNzYCwuedUbu7lkVbSxiwwySt6saM58FBJ/SoA8b2MjCFC/rsM7ntdzmc/iJrnTd5NnZpR2YJHGAxLPJP9hGCKLcwoLm/MagfA1DVkiYybbDqqXJQAg2xrik+7Cx/EwH+2mR6IifTXgGdGP7JB/hr+lVn0mXo9BDOqjCUAA7axDRwtIhtksx0vdQwzj8N9atFXdilRtRug4Hsqpc0XovxOV8XhieDrOg7FkFmA7t4jHxY1uoO8DlYqNqgftX2z+NcPFb6R1sNuomvr0RwRF0o6PfKwo3hQBZEIsSDnAGbRhqLacRqbg0+jW5Ph1fYXOG0BY/oWksbRtIRmdnLBRfWHc2/wB1XhinF3S/b3IdJNW/eobbG2W0JlZ3V2lYMcqZALKF0Fz2XpVSopWSWheMbDSlFiUASgDNekg//mYrWwMdjbsLAH8iaiWjJjqjCWrmHcFmwDeNz2zS/lIw/QVaeoulp5sZ1UYSgDO483xj/dgQebyGmromeW8fgH9GR/VIP8Nf0qk+kxlHdoZ1UYSgCrFwh0dDwZSp8CCDUp2dyJK6aBthyl8PCzcTGt/G1TPKTK03eCY66KYjd7Sh1sJo5Ij3sv0ieQElaMM9UZMbHSRpdq+2fxrj4rfSN+G3UTX16I4JneleGxLsgw7SKohnJ3bKt5MqbgG/3s3d21poSppPa616Z3FTUm1bv/0LpsJjFFicS8e8DNu5IhJYw6gMSvVEvK/hpV1Kk+pO3fbX4K2l3gxw21d2UzMZN1vN4GjH0pjVNyBw0bM1zpcjWr7WH2r8L2tnpfUi1S1v252lwWPKWDTgBMQV66Bs2SP5OCczHV8/E+OlCnRT4cPzfq7gtP3/ABb8nbG4PaABVWmZc99GTPrEvA5k6olzaX58CKiMqOrS/X58P25LUy19nY18xZ5es+QrnQLkOGALWHA7/mOzTQm8bdJaJf7v8Bszf73fJ1x+DY7FxMc0csbLhn0kkDsSkYN7hmAGYaC/LvpFfZc3Z38MvgZC6RkYHuqk8SAfMVxTvrNAGwRZHHZNL+bk/wAatPUpS0fixlVRhKAM5iP7VP8AsxD8mP8AGmroozvpvyGXR3+ywf4a/pVJ9JjKXQQxqowlAEoAXdH/AGAHYzr5Owq09RdLohOIlMcmGlGm7xMJJ7FZxHJ/oYimUHaYvFK9Nm52r7Z/GuXit9I04bdRHuCjkdFYzMCRfRY/5a6tGFWcFJ1Hn3L4ObVlThNxUFl3v5Lvksnv3/DH/LTORqf5H6R+BXK0+wvV/JPksnv3/DH/AC0cjU/yP0j8BytPsL1fyT5LJ79/wx/y0cjU/wAj9I/AcrT7C9X8k+Sye/f8Mf8ALRyNT/I/SPwHK0+wvV/Jkdr9P8HA7RnGSyOujLDEr2I5ZgmW99LX8apKMo61X6R+DTRozrK9Ojf/AOvkwPR/0qYhI8kiyyMHdmZ2QGzOxQC6HgLC17DlUValndVH5JfBrw38TiKt1yaTXacl/o1UPTNMfgscgaWKVMNKxjcREOu7YXVlXXXQjQirU1KeaqN+S+DJi6E8M9irTSb0zb9M7CjC+on7I/QVnZsjogLY56+IXhaY28GRGv53qZcClPWS7xlVRhKAMzE+abENy3mUHtCqo/W4+FN0SM6d5SYw6Lv/AFdU4bstHb9k2XzWx+NVqdIvR6FurIbVQaSgCUAK+jcoaAMpuC8n/wBGq81ZiqLvH19y7bnsH7rHyYEUU+mgr7tm/wBq+2fxrnYrfSHYbdRNJsn2KeFdrC7mJyMTvZBdaBBKAJQBlvSdi5ItmztExViFUsOIVmCsQeRsTrVZu0W0Nw8FOrCMtG0n4Nni8vSMJAuDwiZI8o3gRM0krcyxFyF5AVzW5zjaKy4vrPZ7OEw1TbrSzXRis1FcLJce9iiRWUgOjoSLgOtrgcbeFx50mVNxVzo4b+Qo4iWxC99c1Yb9FT9LP34HFD/1X/hWrBas4v8A5NH6Kb73+/Y1eEP0afsr+gqj1OZHRAWF0xc45GOJvjeQfoBVn0V5i1vH5fkZ1QaI9r7ScsYIDZgPpJPd34Adrka93HupkYrViZzbezHzF74iLDrGhOVScoJI00LEsSe7j2mrWcsxd4wsjnB4sq7vh3jkV7F0LcwLZgwvYkWGo1sOFDWVpBGWbcHcbYPbiMwSRWhc+qHsQ37Li4J7tDVHB6obGqm7PJjWqDQfaOI3cUkn2EZvJSamKu7FZPZi2BdH8EIBLAL2jktrf60cch497Gm119Znwj/rL9tC8LAfWKL+J1X+NUpdNDK+7Zv9q+2fxrnYrfSH4bdRNJsn2KeFdrC7mJyMTvZBdaBBKAJQBh/SuznDxR3IgllEcxFr2IO7W59UM9hca3sOdUqNqLaG0EnNJnl2N2ymGY4fC4Zi68SEIQE+GrH/AJesey2tps6SlFS2Vl1v/rN/t2L59lSGKXFYyV1ky2iUW6vYMouLs1hl8zU5O0Ei0ak6MnVhJp8NPbNZ9X3BdiwMwlURTJOXCb1Sy5FdVEqMQeAW5y6g3q0f60rMjF1FiaspWbvbyyV0apo3wxQh3kguFZX6zR30VlYC5ANgQeWo4aqyl4kWcON0dVxI+cGQDjAtzyuGYj8j+dTb6L94bX9tu4ZbTxW6hkk45ELW7SBoPiapFXdhk5bMWzI4tWigVcxVnYCSQDW7eu3j2U1tZvqKUKW3ONO+rz/e/QE2zFhXYbnD5EUWBdmZ3+8xJIB7hp41nnXk39OR6jC/xFGnH+2Kk/DTw4vzKsELYiIjQkkG3MZSbeYFTQk80Z/5yjDYhNLO9vKzyNJisOsilWGh8weRB5EHW9OTtmecaTVmM9gYlpIFZjdgWUntKsVv8bXqk1ZjKUm45nfa6ZkWMcZZIoh/3JFT9DVqSvNFcQ7U2G4xgcZjrcsTbyhhpmJ6S8BWD6D8fgFxy3aBftYrDKfjPHVKPTRfEu1Nm72r7Z/GuZit9I04bdRNJsn2KeH8a7WF3MTkYneyC60CCUASgBT0r2QcVhZYVYK7C6MRcK6kMh+DAVDV1YlOzujyCLFzSohiEaMbiQOSWjYGxXKONjcG5Fc9xUW0zrxm5xTiLMRLHmDSSnFTIbrGlgiH7RANgOeZybcqsk7ZKyFtq927v7fviG9Ew5jkdyGMkrOGF7MLKLi/LSw7QAedRUteyL0L2bfFjmWQKCzGwAJJPIDUmljShtmGKLBzSC0mJeaVr8VDIm6T4RqO69+2tdWOzTsc+hPbrORTt7DmTDyourFDYdpGoHxtas0HaSNtRXg0hFiI1xMOhsGAZT9kjUadx5VfR2ZSMnlKLz1XiIzh5l0aFiRzSxU94Nx+dqQ6GeTyPSUv5ynsf2Re13Zp+GfuGbIwLmUSOhRUByhrXLHS9hewAv50yENhPrZzP5HHrFyiopqK69W/vp+RnisVru4uvM2iqOX3m7FHM0xLi9DmSlwWpoNm4QRRJGDfKLE9p5n4nWlSd3cfCOyrF8EYfFYKM88Sjf8AjDS/7abh19Znxb/rKsNMZGmlPGSeVvEZyqH8AWorO82Ww0bU0U7XbKiuOKSxSL4rKhFRSf1otiFemzfbUH0r/tVzcUny0vEfh3/VEfhzCxuPoibgjXITqQe6+oNde7oSd+i879XXfuOXblkrdJZePh3hSYpCLh1I8RT1Vg1dNCXSmsmmdt+v2l8xU8pHrI5OXUTfr9pfMUcpHrDk5dRN+v2l8xRykesOTl1Ge210TwWIYyFVimJvvoSqSE8Osw9cdzXFQ5U2rNomKqRd1cX4P0e7PUfS3xGlrSv1R4RrZAe+1QnTWjRMuVlrc5k6AYIeylmh0sAk7FV8EcsKh8k9bFoyrR0uCp6PISw32NmmjvcxNuVVwDfKxRAxHaL61CVJO6t6kyqVpKzv6Hb0lgH5EU1tMwIXWwMT9nDUAVFecNjUthoSVTQzmU9lYduPWdSzE+K2ACxeFmhY6kAXRj2lDz7xYmrqtHRsU6Gd45AeM2fiY43k3kb5FLZREwLW1IBznUjuqyqU27fkpKnUSv8Ag6YmAyGJbOFd1zWzA5bFiLjgDa1CnFXzREot2VtR/g8AkQyxxqg+6tr957T40t1E9WPjT2dEEZT2VG3HrLWYR0fhDbQwubQIJZLnQAhMnH/Oa0Yecdp5mPGRk4pJC3Z8JVWQgjdySIPBXYKfitj8aXVlHbeY7Dp8msg5Nhy4q0cYt10LEjQBXViPiBb40uFS8rU839l4v9ZaskofW7L7+R6lh8IFUA2Y8STzJNyfOuhToqMbPNnKnWcpXWSCDTmKRj9pe1bxrzmJ3sjv4fdoGpA4lAEoAlAEoAlAEoAlAEoAgoA4oAlAHIoAgoA4oA5FAGv2Z7MV6LDbtHBxG8YXWgQf/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2" name="Picture 8" descr="http://linoit.com/entry/image/20504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3176"/>
            <a:ext cx="2472209" cy="164813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phschool.com/science/biology_place/biocoach/images/photosynth/photo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713854"/>
            <a:ext cx="3245768" cy="194746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consumerinformation.ca/eic/site/032.nsf/vwimages/Gasoline_Pricing.jpg/$file/Gasoline_Pric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7364" y="4713855"/>
            <a:ext cx="2621559" cy="1739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11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Mechanical</a:t>
            </a:r>
            <a:r>
              <a:rPr lang="es-MX" dirty="0" smtClean="0"/>
              <a:t> </a:t>
            </a:r>
            <a:r>
              <a:rPr lang="es-MX" dirty="0" err="1" smtClean="0"/>
              <a:t>energy</a:t>
            </a:r>
            <a:endParaRPr lang="es-MX" dirty="0"/>
          </a:p>
        </p:txBody>
      </p:sp>
      <p:sp>
        <p:nvSpPr>
          <p:cNvPr id="3" name="2 Marcador de contenido"/>
          <p:cNvSpPr>
            <a:spLocks noGrp="1"/>
          </p:cNvSpPr>
          <p:nvPr>
            <p:ph idx="1"/>
          </p:nvPr>
        </p:nvSpPr>
        <p:spPr/>
        <p:txBody>
          <a:bodyPr>
            <a:normAutofit/>
          </a:bodyPr>
          <a:lstStyle/>
          <a:p>
            <a:r>
              <a:rPr lang="en-US" b="1" dirty="0" smtClean="0"/>
              <a:t>Can be potential or kinetic energy</a:t>
            </a:r>
          </a:p>
          <a:p>
            <a:r>
              <a:rPr lang="en-US" b="1" dirty="0" smtClean="0"/>
              <a:t>Potential Mechanical </a:t>
            </a:r>
            <a:r>
              <a:rPr lang="en-US" b="1" dirty="0"/>
              <a:t>energy</a:t>
            </a:r>
            <a:r>
              <a:rPr lang="en-US" dirty="0"/>
              <a:t> is energy stored in objects by tension. Compressed springs and stretched rubber bands are examples of stored mechanical energy</a:t>
            </a:r>
            <a:r>
              <a:rPr lang="en-US" dirty="0" smtClean="0"/>
              <a:t>.</a:t>
            </a:r>
          </a:p>
          <a:p>
            <a:r>
              <a:rPr lang="en-US" b="1" dirty="0" smtClean="0"/>
              <a:t>Kinetic Mechanical energy</a:t>
            </a:r>
            <a:r>
              <a:rPr lang="en-US" dirty="0"/>
              <a:t> is energy </a:t>
            </a:r>
            <a:r>
              <a:rPr lang="en-US" dirty="0" smtClean="0"/>
              <a:t>in </a:t>
            </a:r>
            <a:r>
              <a:rPr lang="en-US" dirty="0"/>
              <a:t>the movement of objects. </a:t>
            </a:r>
            <a:r>
              <a:rPr lang="en-US" dirty="0" smtClean="0"/>
              <a:t>Wind </a:t>
            </a:r>
            <a:r>
              <a:rPr lang="en-US" dirty="0"/>
              <a:t>is an example of motion energy. </a:t>
            </a:r>
            <a:endParaRPr lang="es-MX" dirty="0"/>
          </a:p>
        </p:txBody>
      </p:sp>
      <p:pic>
        <p:nvPicPr>
          <p:cNvPr id="2050" name="Picture 2" descr="http://cincymuseum.wikispaces.com/file/view/mechanical_energy_2.gif/201902510/194x214/mechanical_energy_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60648"/>
            <a:ext cx="184785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eachers.greenville.k12.sc.us/sites/cthornto/Shared%20Documents/Wind-Turbine-Generato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9777" y="5390795"/>
            <a:ext cx="2200808" cy="146720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1.bp.blogspot.com/-B_0ix6eU95I/TyT66_AHCOI/AAAAAAAAACo/uz42JKgpeso/s400/kineti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6534" y="5390795"/>
            <a:ext cx="2202022" cy="1350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82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242</Words>
  <Application>Microsoft Office PowerPoint</Application>
  <PresentationFormat>On-screen Show (4:3)</PresentationFormat>
  <Paragraphs>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Tema de Office</vt:lpstr>
      <vt:lpstr>Work and Energy</vt:lpstr>
      <vt:lpstr>What is energy? What is work?</vt:lpstr>
      <vt:lpstr>Two types of energy</vt:lpstr>
      <vt:lpstr>Potential energy</vt:lpstr>
      <vt:lpstr>Kinetic energy</vt:lpstr>
      <vt:lpstr>4 types of potential energy</vt:lpstr>
      <vt:lpstr>5 types of kinetic energy</vt:lpstr>
      <vt:lpstr>Chemical energy</vt:lpstr>
      <vt:lpstr>Mechanical energy</vt:lpstr>
      <vt:lpstr>Nuclear energy</vt:lpstr>
      <vt:lpstr>Gravitational energy</vt:lpstr>
      <vt:lpstr>Radiant energy</vt:lpstr>
      <vt:lpstr>Thermal energy</vt:lpstr>
      <vt:lpstr>Sound</vt:lpstr>
      <vt:lpstr>Electrical energy</vt:lpstr>
      <vt:lpstr>Laws of energy</vt:lpstr>
      <vt:lpstr>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and Energy</dc:title>
  <dc:creator>ERICA_MONTES</dc:creator>
  <cp:lastModifiedBy>Akash</cp:lastModifiedBy>
  <cp:revision>12</cp:revision>
  <dcterms:created xsi:type="dcterms:W3CDTF">2014-01-28T14:30:49Z</dcterms:created>
  <dcterms:modified xsi:type="dcterms:W3CDTF">2014-11-05T20:41:44Z</dcterms:modified>
</cp:coreProperties>
</file>